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23"/>
  </p:handoutMasterIdLst>
  <p:sldIdLst>
    <p:sldId id="295" r:id="rId2"/>
    <p:sldId id="256" r:id="rId3"/>
    <p:sldId id="257" r:id="rId4"/>
    <p:sldId id="294" r:id="rId5"/>
    <p:sldId id="278" r:id="rId6"/>
    <p:sldId id="275" r:id="rId7"/>
    <p:sldId id="276" r:id="rId8"/>
    <p:sldId id="277" r:id="rId9"/>
    <p:sldId id="279" r:id="rId10"/>
    <p:sldId id="283" r:id="rId11"/>
    <p:sldId id="284" r:id="rId12"/>
    <p:sldId id="285" r:id="rId13"/>
    <p:sldId id="286" r:id="rId14"/>
    <p:sldId id="287" r:id="rId15"/>
    <p:sldId id="288" r:id="rId16"/>
    <p:sldId id="289" r:id="rId17"/>
    <p:sldId id="291" r:id="rId18"/>
    <p:sldId id="292" r:id="rId19"/>
    <p:sldId id="293" r:id="rId20"/>
    <p:sldId id="280" r:id="rId21"/>
    <p:sldId id="262" r:id="rId22"/>
  </p:sldIdLst>
  <p:sldSz cx="12192000" cy="6858000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>
        <p:scale>
          <a:sx n="75" d="100"/>
          <a:sy n="75" d="100"/>
        </p:scale>
        <p:origin x="-396" y="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FAA55D5-CEDC-453B-BD82-173AE299EA48}" type="doc">
      <dgm:prSet loTypeId="urn:microsoft.com/office/officeart/2008/layout/LinedList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32552662-4F37-4B93-BCB4-2CF0F2E40A09}">
      <dgm:prSet/>
      <dgm:spPr/>
      <dgm:t>
        <a:bodyPr/>
        <a:lstStyle/>
        <a:p>
          <a:r>
            <a:rPr lang="en-US"/>
            <a:t>Prayer</a:t>
          </a:r>
        </a:p>
      </dgm:t>
    </dgm:pt>
    <dgm:pt modelId="{E1D1EA76-C8A3-47F1-905B-7D2BE0B6D9FE}" type="parTrans" cxnId="{36EE6049-52DE-40FD-A994-701F3DC94328}">
      <dgm:prSet/>
      <dgm:spPr/>
      <dgm:t>
        <a:bodyPr/>
        <a:lstStyle/>
        <a:p>
          <a:endParaRPr lang="en-US"/>
        </a:p>
      </dgm:t>
    </dgm:pt>
    <dgm:pt modelId="{19D52110-3CB5-499E-BF34-BCDAA25C9F75}" type="sibTrans" cxnId="{36EE6049-52DE-40FD-A994-701F3DC94328}">
      <dgm:prSet/>
      <dgm:spPr/>
      <dgm:t>
        <a:bodyPr/>
        <a:lstStyle/>
        <a:p>
          <a:endParaRPr lang="en-US"/>
        </a:p>
      </dgm:t>
    </dgm:pt>
    <dgm:pt modelId="{7288B75E-60FC-49C6-BAED-3F64E3ACC11C}">
      <dgm:prSet/>
      <dgm:spPr/>
      <dgm:t>
        <a:bodyPr/>
        <a:lstStyle/>
        <a:p>
          <a:r>
            <a:rPr lang="en-US"/>
            <a:t>Mentoring</a:t>
          </a:r>
        </a:p>
      </dgm:t>
    </dgm:pt>
    <dgm:pt modelId="{A5D08EAD-743E-4A2E-89B4-A9118B559794}" type="parTrans" cxnId="{CFFDE0ED-87FB-4E26-B8D5-653F3330F86A}">
      <dgm:prSet/>
      <dgm:spPr/>
      <dgm:t>
        <a:bodyPr/>
        <a:lstStyle/>
        <a:p>
          <a:endParaRPr lang="en-US"/>
        </a:p>
      </dgm:t>
    </dgm:pt>
    <dgm:pt modelId="{C51A74E4-615F-43E8-A8C1-DF76CA578EC6}" type="sibTrans" cxnId="{CFFDE0ED-87FB-4E26-B8D5-653F3330F86A}">
      <dgm:prSet/>
      <dgm:spPr/>
      <dgm:t>
        <a:bodyPr/>
        <a:lstStyle/>
        <a:p>
          <a:endParaRPr lang="en-US"/>
        </a:p>
      </dgm:t>
    </dgm:pt>
    <dgm:pt modelId="{C6047A2A-A21C-4E2E-9C47-1328B8DE03C4}">
      <dgm:prSet/>
      <dgm:spPr/>
      <dgm:t>
        <a:bodyPr/>
        <a:lstStyle/>
        <a:p>
          <a:r>
            <a:rPr lang="en-US"/>
            <a:t>Love </a:t>
          </a:r>
        </a:p>
      </dgm:t>
    </dgm:pt>
    <dgm:pt modelId="{0B8D1908-51B1-40A5-A6D3-5C2969090A8E}" type="parTrans" cxnId="{20403E73-D37D-4C70-A8CB-C423BE2A75A4}">
      <dgm:prSet/>
      <dgm:spPr/>
      <dgm:t>
        <a:bodyPr/>
        <a:lstStyle/>
        <a:p>
          <a:endParaRPr lang="en-US"/>
        </a:p>
      </dgm:t>
    </dgm:pt>
    <dgm:pt modelId="{6541FEB5-59C5-434E-8611-22F5A8BA9BD8}" type="sibTrans" cxnId="{20403E73-D37D-4C70-A8CB-C423BE2A75A4}">
      <dgm:prSet/>
      <dgm:spPr/>
      <dgm:t>
        <a:bodyPr/>
        <a:lstStyle/>
        <a:p>
          <a:endParaRPr lang="en-US"/>
        </a:p>
      </dgm:t>
    </dgm:pt>
    <dgm:pt modelId="{9C1C0630-A46B-4471-B18F-D6637CD218FE}">
      <dgm:prSet/>
      <dgm:spPr/>
      <dgm:t>
        <a:bodyPr/>
        <a:lstStyle/>
        <a:p>
          <a:r>
            <a:rPr lang="en-US"/>
            <a:t>Support</a:t>
          </a:r>
        </a:p>
      </dgm:t>
    </dgm:pt>
    <dgm:pt modelId="{C264F97D-1D53-4D7B-9E16-B22BD8EA2878}" type="parTrans" cxnId="{0310161A-4592-4644-9D50-E01B06F5E6FB}">
      <dgm:prSet/>
      <dgm:spPr/>
      <dgm:t>
        <a:bodyPr/>
        <a:lstStyle/>
        <a:p>
          <a:endParaRPr lang="en-US"/>
        </a:p>
      </dgm:t>
    </dgm:pt>
    <dgm:pt modelId="{0F67ED20-2297-43FC-BCC7-98EDA6227508}" type="sibTrans" cxnId="{0310161A-4592-4644-9D50-E01B06F5E6FB}">
      <dgm:prSet/>
      <dgm:spPr/>
      <dgm:t>
        <a:bodyPr/>
        <a:lstStyle/>
        <a:p>
          <a:endParaRPr lang="en-US"/>
        </a:p>
      </dgm:t>
    </dgm:pt>
    <dgm:pt modelId="{8FCE39EB-6538-48BA-B59D-9F549F3A5205}">
      <dgm:prSet/>
      <dgm:spPr/>
      <dgm:t>
        <a:bodyPr/>
        <a:lstStyle/>
        <a:p>
          <a:r>
            <a:rPr lang="en-US"/>
            <a:t>Encourage their connection with Christ</a:t>
          </a:r>
        </a:p>
      </dgm:t>
    </dgm:pt>
    <dgm:pt modelId="{D4183ECF-58A1-4B8C-B681-BC6E9EDA8D62}" type="parTrans" cxnId="{B445F3E5-FF89-4E67-931B-3B3267AF8D3A}">
      <dgm:prSet/>
      <dgm:spPr/>
      <dgm:t>
        <a:bodyPr/>
        <a:lstStyle/>
        <a:p>
          <a:endParaRPr lang="en-US"/>
        </a:p>
      </dgm:t>
    </dgm:pt>
    <dgm:pt modelId="{46949138-62B6-4214-BC9E-82569E819A7C}" type="sibTrans" cxnId="{B445F3E5-FF89-4E67-931B-3B3267AF8D3A}">
      <dgm:prSet/>
      <dgm:spPr/>
      <dgm:t>
        <a:bodyPr/>
        <a:lstStyle/>
        <a:p>
          <a:endParaRPr lang="en-US"/>
        </a:p>
      </dgm:t>
    </dgm:pt>
    <dgm:pt modelId="{6BE58FB2-8488-45B6-B4FC-5331E46937A7}">
      <dgm:prSet/>
      <dgm:spPr/>
      <dgm:t>
        <a:bodyPr/>
        <a:lstStyle/>
        <a:p>
          <a:r>
            <a:rPr lang="en-US"/>
            <a:t>Educate on the “Riverbanks”</a:t>
          </a:r>
        </a:p>
      </dgm:t>
    </dgm:pt>
    <dgm:pt modelId="{15B05B2B-F30C-4D93-8571-D5FE9FA83A7A}" type="parTrans" cxnId="{AD0AF1EB-454E-471E-9349-B7D62E6B0703}">
      <dgm:prSet/>
      <dgm:spPr/>
      <dgm:t>
        <a:bodyPr/>
        <a:lstStyle/>
        <a:p>
          <a:endParaRPr lang="en-US"/>
        </a:p>
      </dgm:t>
    </dgm:pt>
    <dgm:pt modelId="{8C1D299D-03B9-4F3F-ABBE-179E1073C8B1}" type="sibTrans" cxnId="{AD0AF1EB-454E-471E-9349-B7D62E6B0703}">
      <dgm:prSet/>
      <dgm:spPr/>
      <dgm:t>
        <a:bodyPr/>
        <a:lstStyle/>
        <a:p>
          <a:endParaRPr lang="en-US"/>
        </a:p>
      </dgm:t>
    </dgm:pt>
    <dgm:pt modelId="{EB38129D-92AA-4DC5-A2DA-A27389A39DEB}">
      <dgm:prSet/>
      <dgm:spPr/>
      <dgm:t>
        <a:bodyPr/>
        <a:lstStyle/>
        <a:p>
          <a:r>
            <a:rPr lang="en-US"/>
            <a:t>Energize and Empower</a:t>
          </a:r>
        </a:p>
      </dgm:t>
    </dgm:pt>
    <dgm:pt modelId="{030D1CF4-641D-4B24-99D9-CDB23CBAA14E}" type="parTrans" cxnId="{3A80B53E-CE7B-42BD-88D5-8537D6FE11C4}">
      <dgm:prSet/>
      <dgm:spPr/>
      <dgm:t>
        <a:bodyPr/>
        <a:lstStyle/>
        <a:p>
          <a:endParaRPr lang="en-US"/>
        </a:p>
      </dgm:t>
    </dgm:pt>
    <dgm:pt modelId="{8BE27212-A149-474E-A9A5-CD4C74C581E2}" type="sibTrans" cxnId="{3A80B53E-CE7B-42BD-88D5-8537D6FE11C4}">
      <dgm:prSet/>
      <dgm:spPr/>
      <dgm:t>
        <a:bodyPr/>
        <a:lstStyle/>
        <a:p>
          <a:endParaRPr lang="en-US"/>
        </a:p>
      </dgm:t>
    </dgm:pt>
    <dgm:pt modelId="{78E1E5D6-0CD5-40C0-8A8F-3077839C9C58}">
      <dgm:prSet/>
      <dgm:spPr/>
      <dgm:t>
        <a:bodyPr/>
        <a:lstStyle/>
        <a:p>
          <a:r>
            <a:rPr lang="en-US"/>
            <a:t>Be the wind beneath their sails</a:t>
          </a:r>
        </a:p>
      </dgm:t>
    </dgm:pt>
    <dgm:pt modelId="{EA4A129A-3997-443B-BDE0-487D406C7492}" type="parTrans" cxnId="{47C9E256-8BCB-4146-9B2E-DF6AFB16F125}">
      <dgm:prSet/>
      <dgm:spPr/>
      <dgm:t>
        <a:bodyPr/>
        <a:lstStyle/>
        <a:p>
          <a:endParaRPr lang="en-US"/>
        </a:p>
      </dgm:t>
    </dgm:pt>
    <dgm:pt modelId="{659AF49A-6B22-4789-ACCB-746335916D4D}" type="sibTrans" cxnId="{47C9E256-8BCB-4146-9B2E-DF6AFB16F125}">
      <dgm:prSet/>
      <dgm:spPr/>
      <dgm:t>
        <a:bodyPr/>
        <a:lstStyle/>
        <a:p>
          <a:endParaRPr lang="en-US"/>
        </a:p>
      </dgm:t>
    </dgm:pt>
    <dgm:pt modelId="{AB6117CF-E584-442F-9DDD-2769A8A7C7EC}">
      <dgm:prSet/>
      <dgm:spPr/>
      <dgm:t>
        <a:bodyPr/>
        <a:lstStyle/>
        <a:p>
          <a:r>
            <a:rPr lang="en-US"/>
            <a:t>Trust God to do what God always does.</a:t>
          </a:r>
        </a:p>
      </dgm:t>
    </dgm:pt>
    <dgm:pt modelId="{246FBA83-C0DB-4272-A21A-264C95B1A767}" type="parTrans" cxnId="{89168FBF-3D06-4F69-993A-955DCBB71B50}">
      <dgm:prSet/>
      <dgm:spPr/>
      <dgm:t>
        <a:bodyPr/>
        <a:lstStyle/>
        <a:p>
          <a:endParaRPr lang="en-US"/>
        </a:p>
      </dgm:t>
    </dgm:pt>
    <dgm:pt modelId="{273EDCCB-4741-4BCC-8843-0D58CFBD8720}" type="sibTrans" cxnId="{89168FBF-3D06-4F69-993A-955DCBB71B50}">
      <dgm:prSet/>
      <dgm:spPr/>
      <dgm:t>
        <a:bodyPr/>
        <a:lstStyle/>
        <a:p>
          <a:endParaRPr lang="en-US"/>
        </a:p>
      </dgm:t>
    </dgm:pt>
    <dgm:pt modelId="{9659C51A-3F76-4992-8E05-B319731F0FB6}" type="pres">
      <dgm:prSet presAssocID="{EFAA55D5-CEDC-453B-BD82-173AE299EA48}" presName="vert0" presStyleCnt="0">
        <dgm:presLayoutVars>
          <dgm:dir/>
          <dgm:animOne val="branch"/>
          <dgm:animLvl val="lvl"/>
        </dgm:presLayoutVars>
      </dgm:prSet>
      <dgm:spPr/>
      <dgm:t>
        <a:bodyPr/>
        <a:lstStyle/>
        <a:p>
          <a:endParaRPr lang="en-US"/>
        </a:p>
      </dgm:t>
    </dgm:pt>
    <dgm:pt modelId="{E9432FF2-0F5A-4716-880E-37ECC468EB58}" type="pres">
      <dgm:prSet presAssocID="{32552662-4F37-4B93-BCB4-2CF0F2E40A09}" presName="thickLine" presStyleLbl="alignNode1" presStyleIdx="0" presStyleCnt="9"/>
      <dgm:spPr/>
    </dgm:pt>
    <dgm:pt modelId="{F88870D3-62C3-4B7F-95D0-487647D9D0A1}" type="pres">
      <dgm:prSet presAssocID="{32552662-4F37-4B93-BCB4-2CF0F2E40A09}" presName="horz1" presStyleCnt="0"/>
      <dgm:spPr/>
    </dgm:pt>
    <dgm:pt modelId="{CF055863-F205-4C41-B83F-4CCEB6FDA776}" type="pres">
      <dgm:prSet presAssocID="{32552662-4F37-4B93-BCB4-2CF0F2E40A09}" presName="tx1" presStyleLbl="revTx" presStyleIdx="0" presStyleCnt="9"/>
      <dgm:spPr/>
      <dgm:t>
        <a:bodyPr/>
        <a:lstStyle/>
        <a:p>
          <a:endParaRPr lang="en-US"/>
        </a:p>
      </dgm:t>
    </dgm:pt>
    <dgm:pt modelId="{2C125745-DB92-486E-9457-2A9A30EC0AFF}" type="pres">
      <dgm:prSet presAssocID="{32552662-4F37-4B93-BCB4-2CF0F2E40A09}" presName="vert1" presStyleCnt="0"/>
      <dgm:spPr/>
    </dgm:pt>
    <dgm:pt modelId="{33ABF9A8-66F0-40DC-B41F-483BAC08C6AF}" type="pres">
      <dgm:prSet presAssocID="{7288B75E-60FC-49C6-BAED-3F64E3ACC11C}" presName="thickLine" presStyleLbl="alignNode1" presStyleIdx="1" presStyleCnt="9"/>
      <dgm:spPr/>
    </dgm:pt>
    <dgm:pt modelId="{8BEFB7DC-E040-48BC-8FB3-0C127C0D0D49}" type="pres">
      <dgm:prSet presAssocID="{7288B75E-60FC-49C6-BAED-3F64E3ACC11C}" presName="horz1" presStyleCnt="0"/>
      <dgm:spPr/>
    </dgm:pt>
    <dgm:pt modelId="{6B195B0C-2834-40A6-9147-24D18C4ADA24}" type="pres">
      <dgm:prSet presAssocID="{7288B75E-60FC-49C6-BAED-3F64E3ACC11C}" presName="tx1" presStyleLbl="revTx" presStyleIdx="1" presStyleCnt="9"/>
      <dgm:spPr/>
      <dgm:t>
        <a:bodyPr/>
        <a:lstStyle/>
        <a:p>
          <a:endParaRPr lang="en-US"/>
        </a:p>
      </dgm:t>
    </dgm:pt>
    <dgm:pt modelId="{7628F398-CB5C-4CC2-8E4E-161D7119122A}" type="pres">
      <dgm:prSet presAssocID="{7288B75E-60FC-49C6-BAED-3F64E3ACC11C}" presName="vert1" presStyleCnt="0"/>
      <dgm:spPr/>
    </dgm:pt>
    <dgm:pt modelId="{DDDDF7B5-BA99-4E1A-B2A4-F746A6D28923}" type="pres">
      <dgm:prSet presAssocID="{C6047A2A-A21C-4E2E-9C47-1328B8DE03C4}" presName="thickLine" presStyleLbl="alignNode1" presStyleIdx="2" presStyleCnt="9"/>
      <dgm:spPr/>
    </dgm:pt>
    <dgm:pt modelId="{676F9358-E559-44A6-86BA-3DEFBB14F2E7}" type="pres">
      <dgm:prSet presAssocID="{C6047A2A-A21C-4E2E-9C47-1328B8DE03C4}" presName="horz1" presStyleCnt="0"/>
      <dgm:spPr/>
    </dgm:pt>
    <dgm:pt modelId="{A66C3129-431D-41FC-A08C-1B66F3116410}" type="pres">
      <dgm:prSet presAssocID="{C6047A2A-A21C-4E2E-9C47-1328B8DE03C4}" presName="tx1" presStyleLbl="revTx" presStyleIdx="2" presStyleCnt="9"/>
      <dgm:spPr/>
      <dgm:t>
        <a:bodyPr/>
        <a:lstStyle/>
        <a:p>
          <a:endParaRPr lang="en-US"/>
        </a:p>
      </dgm:t>
    </dgm:pt>
    <dgm:pt modelId="{96646B74-B2AF-4656-BCA1-F22618E8452D}" type="pres">
      <dgm:prSet presAssocID="{C6047A2A-A21C-4E2E-9C47-1328B8DE03C4}" presName="vert1" presStyleCnt="0"/>
      <dgm:spPr/>
    </dgm:pt>
    <dgm:pt modelId="{0519B933-23E5-4DCD-A3BA-C6819F6ACE6C}" type="pres">
      <dgm:prSet presAssocID="{9C1C0630-A46B-4471-B18F-D6637CD218FE}" presName="thickLine" presStyleLbl="alignNode1" presStyleIdx="3" presStyleCnt="9"/>
      <dgm:spPr/>
    </dgm:pt>
    <dgm:pt modelId="{5CF19B6B-01B8-456B-89AF-CA6549FA6AA2}" type="pres">
      <dgm:prSet presAssocID="{9C1C0630-A46B-4471-B18F-D6637CD218FE}" presName="horz1" presStyleCnt="0"/>
      <dgm:spPr/>
    </dgm:pt>
    <dgm:pt modelId="{68735F94-1493-49F9-8A20-C0B82C8854C1}" type="pres">
      <dgm:prSet presAssocID="{9C1C0630-A46B-4471-B18F-D6637CD218FE}" presName="tx1" presStyleLbl="revTx" presStyleIdx="3" presStyleCnt="9"/>
      <dgm:spPr/>
      <dgm:t>
        <a:bodyPr/>
        <a:lstStyle/>
        <a:p>
          <a:endParaRPr lang="en-US"/>
        </a:p>
      </dgm:t>
    </dgm:pt>
    <dgm:pt modelId="{6DB1D688-8FC2-4419-BBFE-DBD7374830EC}" type="pres">
      <dgm:prSet presAssocID="{9C1C0630-A46B-4471-B18F-D6637CD218FE}" presName="vert1" presStyleCnt="0"/>
      <dgm:spPr/>
    </dgm:pt>
    <dgm:pt modelId="{B5934D87-03BE-467F-8055-3921420AEADC}" type="pres">
      <dgm:prSet presAssocID="{8FCE39EB-6538-48BA-B59D-9F549F3A5205}" presName="thickLine" presStyleLbl="alignNode1" presStyleIdx="4" presStyleCnt="9"/>
      <dgm:spPr/>
    </dgm:pt>
    <dgm:pt modelId="{9A509D14-0390-497F-99AE-EE1B02A0BEB6}" type="pres">
      <dgm:prSet presAssocID="{8FCE39EB-6538-48BA-B59D-9F549F3A5205}" presName="horz1" presStyleCnt="0"/>
      <dgm:spPr/>
    </dgm:pt>
    <dgm:pt modelId="{043D0D68-B62D-4B9F-9070-E33307BB5DE9}" type="pres">
      <dgm:prSet presAssocID="{8FCE39EB-6538-48BA-B59D-9F549F3A5205}" presName="tx1" presStyleLbl="revTx" presStyleIdx="4" presStyleCnt="9"/>
      <dgm:spPr/>
      <dgm:t>
        <a:bodyPr/>
        <a:lstStyle/>
        <a:p>
          <a:endParaRPr lang="en-US"/>
        </a:p>
      </dgm:t>
    </dgm:pt>
    <dgm:pt modelId="{4DB34B8C-12E4-4F3A-9ECB-93818BB16E59}" type="pres">
      <dgm:prSet presAssocID="{8FCE39EB-6538-48BA-B59D-9F549F3A5205}" presName="vert1" presStyleCnt="0"/>
      <dgm:spPr/>
    </dgm:pt>
    <dgm:pt modelId="{B01252ED-CC37-48C1-B84B-0ED80ECA8EC0}" type="pres">
      <dgm:prSet presAssocID="{6BE58FB2-8488-45B6-B4FC-5331E46937A7}" presName="thickLine" presStyleLbl="alignNode1" presStyleIdx="5" presStyleCnt="9"/>
      <dgm:spPr/>
    </dgm:pt>
    <dgm:pt modelId="{203ACA07-E049-4F38-9D21-5C457AF21C17}" type="pres">
      <dgm:prSet presAssocID="{6BE58FB2-8488-45B6-B4FC-5331E46937A7}" presName="horz1" presStyleCnt="0"/>
      <dgm:spPr/>
    </dgm:pt>
    <dgm:pt modelId="{B025C473-5292-4CE6-A937-31D7BFB05658}" type="pres">
      <dgm:prSet presAssocID="{6BE58FB2-8488-45B6-B4FC-5331E46937A7}" presName="tx1" presStyleLbl="revTx" presStyleIdx="5" presStyleCnt="9"/>
      <dgm:spPr/>
      <dgm:t>
        <a:bodyPr/>
        <a:lstStyle/>
        <a:p>
          <a:endParaRPr lang="en-US"/>
        </a:p>
      </dgm:t>
    </dgm:pt>
    <dgm:pt modelId="{7C653312-4C4A-4BE7-9252-1F126E77D082}" type="pres">
      <dgm:prSet presAssocID="{6BE58FB2-8488-45B6-B4FC-5331E46937A7}" presName="vert1" presStyleCnt="0"/>
      <dgm:spPr/>
    </dgm:pt>
    <dgm:pt modelId="{1EB0245D-7E97-40A9-AD7B-3C0929C77C99}" type="pres">
      <dgm:prSet presAssocID="{EB38129D-92AA-4DC5-A2DA-A27389A39DEB}" presName="thickLine" presStyleLbl="alignNode1" presStyleIdx="6" presStyleCnt="9"/>
      <dgm:spPr/>
    </dgm:pt>
    <dgm:pt modelId="{02360D8C-CCB3-40AF-81FC-618AC4FBCE52}" type="pres">
      <dgm:prSet presAssocID="{EB38129D-92AA-4DC5-A2DA-A27389A39DEB}" presName="horz1" presStyleCnt="0"/>
      <dgm:spPr/>
    </dgm:pt>
    <dgm:pt modelId="{1866507A-D3BA-4B65-A170-851D586FB694}" type="pres">
      <dgm:prSet presAssocID="{EB38129D-92AA-4DC5-A2DA-A27389A39DEB}" presName="tx1" presStyleLbl="revTx" presStyleIdx="6" presStyleCnt="9"/>
      <dgm:spPr/>
      <dgm:t>
        <a:bodyPr/>
        <a:lstStyle/>
        <a:p>
          <a:endParaRPr lang="en-US"/>
        </a:p>
      </dgm:t>
    </dgm:pt>
    <dgm:pt modelId="{04DF4538-F972-4B6B-A2B9-8B9399731117}" type="pres">
      <dgm:prSet presAssocID="{EB38129D-92AA-4DC5-A2DA-A27389A39DEB}" presName="vert1" presStyleCnt="0"/>
      <dgm:spPr/>
    </dgm:pt>
    <dgm:pt modelId="{41786F54-C7E2-4247-BC2E-25BA8231999D}" type="pres">
      <dgm:prSet presAssocID="{78E1E5D6-0CD5-40C0-8A8F-3077839C9C58}" presName="thickLine" presStyleLbl="alignNode1" presStyleIdx="7" presStyleCnt="9"/>
      <dgm:spPr/>
    </dgm:pt>
    <dgm:pt modelId="{A65241D0-DBB3-41E2-83AF-7B29631E64FB}" type="pres">
      <dgm:prSet presAssocID="{78E1E5D6-0CD5-40C0-8A8F-3077839C9C58}" presName="horz1" presStyleCnt="0"/>
      <dgm:spPr/>
    </dgm:pt>
    <dgm:pt modelId="{E873DD08-2678-40CA-8051-5F9BBE79DFAD}" type="pres">
      <dgm:prSet presAssocID="{78E1E5D6-0CD5-40C0-8A8F-3077839C9C58}" presName="tx1" presStyleLbl="revTx" presStyleIdx="7" presStyleCnt="9"/>
      <dgm:spPr/>
      <dgm:t>
        <a:bodyPr/>
        <a:lstStyle/>
        <a:p>
          <a:endParaRPr lang="en-US"/>
        </a:p>
      </dgm:t>
    </dgm:pt>
    <dgm:pt modelId="{E0B682B4-5A58-4B4C-8F3A-5DF5FEA700E4}" type="pres">
      <dgm:prSet presAssocID="{78E1E5D6-0CD5-40C0-8A8F-3077839C9C58}" presName="vert1" presStyleCnt="0"/>
      <dgm:spPr/>
    </dgm:pt>
    <dgm:pt modelId="{E9CDFF7B-5A36-4761-AF91-A51DC025237E}" type="pres">
      <dgm:prSet presAssocID="{AB6117CF-E584-442F-9DDD-2769A8A7C7EC}" presName="thickLine" presStyleLbl="alignNode1" presStyleIdx="8" presStyleCnt="9"/>
      <dgm:spPr/>
    </dgm:pt>
    <dgm:pt modelId="{21878FD7-662B-4E6D-A952-27D845DE1C20}" type="pres">
      <dgm:prSet presAssocID="{AB6117CF-E584-442F-9DDD-2769A8A7C7EC}" presName="horz1" presStyleCnt="0"/>
      <dgm:spPr/>
    </dgm:pt>
    <dgm:pt modelId="{3EAA8EEF-7C74-4C19-AEF5-C24FB4018D56}" type="pres">
      <dgm:prSet presAssocID="{AB6117CF-E584-442F-9DDD-2769A8A7C7EC}" presName="tx1" presStyleLbl="revTx" presStyleIdx="8" presStyleCnt="9"/>
      <dgm:spPr/>
      <dgm:t>
        <a:bodyPr/>
        <a:lstStyle/>
        <a:p>
          <a:endParaRPr lang="en-US"/>
        </a:p>
      </dgm:t>
    </dgm:pt>
    <dgm:pt modelId="{E55DDB77-92AE-4A0C-A8F4-D11BF777A66B}" type="pres">
      <dgm:prSet presAssocID="{AB6117CF-E584-442F-9DDD-2769A8A7C7EC}" presName="vert1" presStyleCnt="0"/>
      <dgm:spPr/>
    </dgm:pt>
  </dgm:ptLst>
  <dgm:cxnLst>
    <dgm:cxn modelId="{AD0AF1EB-454E-471E-9349-B7D62E6B0703}" srcId="{EFAA55D5-CEDC-453B-BD82-173AE299EA48}" destId="{6BE58FB2-8488-45B6-B4FC-5331E46937A7}" srcOrd="5" destOrd="0" parTransId="{15B05B2B-F30C-4D93-8571-D5FE9FA83A7A}" sibTransId="{8C1D299D-03B9-4F3F-ABBE-179E1073C8B1}"/>
    <dgm:cxn modelId="{20403E73-D37D-4C70-A8CB-C423BE2A75A4}" srcId="{EFAA55D5-CEDC-453B-BD82-173AE299EA48}" destId="{C6047A2A-A21C-4E2E-9C47-1328B8DE03C4}" srcOrd="2" destOrd="0" parTransId="{0B8D1908-51B1-40A5-A6D3-5C2969090A8E}" sibTransId="{6541FEB5-59C5-434E-8611-22F5A8BA9BD8}"/>
    <dgm:cxn modelId="{4CC7929E-4323-4495-90E2-BA29EEA1A5B1}" type="presOf" srcId="{AB6117CF-E584-442F-9DDD-2769A8A7C7EC}" destId="{3EAA8EEF-7C74-4C19-AEF5-C24FB4018D56}" srcOrd="0" destOrd="0" presId="urn:microsoft.com/office/officeart/2008/layout/LinedList"/>
    <dgm:cxn modelId="{89168FBF-3D06-4F69-993A-955DCBB71B50}" srcId="{EFAA55D5-CEDC-453B-BD82-173AE299EA48}" destId="{AB6117CF-E584-442F-9DDD-2769A8A7C7EC}" srcOrd="8" destOrd="0" parTransId="{246FBA83-C0DB-4272-A21A-264C95B1A767}" sibTransId="{273EDCCB-4741-4BCC-8843-0D58CFBD8720}"/>
    <dgm:cxn modelId="{B450DF31-F597-4B0A-A025-6289726D7F16}" type="presOf" srcId="{8FCE39EB-6538-48BA-B59D-9F549F3A5205}" destId="{043D0D68-B62D-4B9F-9070-E33307BB5DE9}" srcOrd="0" destOrd="0" presId="urn:microsoft.com/office/officeart/2008/layout/LinedList"/>
    <dgm:cxn modelId="{46459DD6-C4EA-4BA2-846C-4C31DA3409F7}" type="presOf" srcId="{C6047A2A-A21C-4E2E-9C47-1328B8DE03C4}" destId="{A66C3129-431D-41FC-A08C-1B66F3116410}" srcOrd="0" destOrd="0" presId="urn:microsoft.com/office/officeart/2008/layout/LinedList"/>
    <dgm:cxn modelId="{3A80B53E-CE7B-42BD-88D5-8537D6FE11C4}" srcId="{EFAA55D5-CEDC-453B-BD82-173AE299EA48}" destId="{EB38129D-92AA-4DC5-A2DA-A27389A39DEB}" srcOrd="6" destOrd="0" parTransId="{030D1CF4-641D-4B24-99D9-CDB23CBAA14E}" sibTransId="{8BE27212-A149-474E-A9A5-CD4C74C581E2}"/>
    <dgm:cxn modelId="{DD08E3D3-04EF-4F26-BE51-A3ACA48E4A1D}" type="presOf" srcId="{6BE58FB2-8488-45B6-B4FC-5331E46937A7}" destId="{B025C473-5292-4CE6-A937-31D7BFB05658}" srcOrd="0" destOrd="0" presId="urn:microsoft.com/office/officeart/2008/layout/LinedList"/>
    <dgm:cxn modelId="{146AF742-3D82-4F1A-881F-59C66CCA482E}" type="presOf" srcId="{7288B75E-60FC-49C6-BAED-3F64E3ACC11C}" destId="{6B195B0C-2834-40A6-9147-24D18C4ADA24}" srcOrd="0" destOrd="0" presId="urn:microsoft.com/office/officeart/2008/layout/LinedList"/>
    <dgm:cxn modelId="{36EE6049-52DE-40FD-A994-701F3DC94328}" srcId="{EFAA55D5-CEDC-453B-BD82-173AE299EA48}" destId="{32552662-4F37-4B93-BCB4-2CF0F2E40A09}" srcOrd="0" destOrd="0" parTransId="{E1D1EA76-C8A3-47F1-905B-7D2BE0B6D9FE}" sibTransId="{19D52110-3CB5-499E-BF34-BCDAA25C9F75}"/>
    <dgm:cxn modelId="{CC6A5EA3-3EF2-4D33-9355-8E0CC7B91D7E}" type="presOf" srcId="{EFAA55D5-CEDC-453B-BD82-173AE299EA48}" destId="{9659C51A-3F76-4992-8E05-B319731F0FB6}" srcOrd="0" destOrd="0" presId="urn:microsoft.com/office/officeart/2008/layout/LinedList"/>
    <dgm:cxn modelId="{B445F3E5-FF89-4E67-931B-3B3267AF8D3A}" srcId="{EFAA55D5-CEDC-453B-BD82-173AE299EA48}" destId="{8FCE39EB-6538-48BA-B59D-9F549F3A5205}" srcOrd="4" destOrd="0" parTransId="{D4183ECF-58A1-4B8C-B681-BC6E9EDA8D62}" sibTransId="{46949138-62B6-4214-BC9E-82569E819A7C}"/>
    <dgm:cxn modelId="{16ED1606-F5B5-4147-8DAE-B122BF084879}" type="presOf" srcId="{EB38129D-92AA-4DC5-A2DA-A27389A39DEB}" destId="{1866507A-D3BA-4B65-A170-851D586FB694}" srcOrd="0" destOrd="0" presId="urn:microsoft.com/office/officeart/2008/layout/LinedList"/>
    <dgm:cxn modelId="{0A14BB9E-AB48-4DF3-8AB3-D9C627AB55DC}" type="presOf" srcId="{32552662-4F37-4B93-BCB4-2CF0F2E40A09}" destId="{CF055863-F205-4C41-B83F-4CCEB6FDA776}" srcOrd="0" destOrd="0" presId="urn:microsoft.com/office/officeart/2008/layout/LinedList"/>
    <dgm:cxn modelId="{3D50B079-3E6A-4156-AFB2-AD2C8E4191A2}" type="presOf" srcId="{78E1E5D6-0CD5-40C0-8A8F-3077839C9C58}" destId="{E873DD08-2678-40CA-8051-5F9BBE79DFAD}" srcOrd="0" destOrd="0" presId="urn:microsoft.com/office/officeart/2008/layout/LinedList"/>
    <dgm:cxn modelId="{C0A1E864-3BBF-4313-BE76-BDFB0E0F332F}" type="presOf" srcId="{9C1C0630-A46B-4471-B18F-D6637CD218FE}" destId="{68735F94-1493-49F9-8A20-C0B82C8854C1}" srcOrd="0" destOrd="0" presId="urn:microsoft.com/office/officeart/2008/layout/LinedList"/>
    <dgm:cxn modelId="{47C9E256-8BCB-4146-9B2E-DF6AFB16F125}" srcId="{EFAA55D5-CEDC-453B-BD82-173AE299EA48}" destId="{78E1E5D6-0CD5-40C0-8A8F-3077839C9C58}" srcOrd="7" destOrd="0" parTransId="{EA4A129A-3997-443B-BDE0-487D406C7492}" sibTransId="{659AF49A-6B22-4789-ACCB-746335916D4D}"/>
    <dgm:cxn modelId="{CFFDE0ED-87FB-4E26-B8D5-653F3330F86A}" srcId="{EFAA55D5-CEDC-453B-BD82-173AE299EA48}" destId="{7288B75E-60FC-49C6-BAED-3F64E3ACC11C}" srcOrd="1" destOrd="0" parTransId="{A5D08EAD-743E-4A2E-89B4-A9118B559794}" sibTransId="{C51A74E4-615F-43E8-A8C1-DF76CA578EC6}"/>
    <dgm:cxn modelId="{0310161A-4592-4644-9D50-E01B06F5E6FB}" srcId="{EFAA55D5-CEDC-453B-BD82-173AE299EA48}" destId="{9C1C0630-A46B-4471-B18F-D6637CD218FE}" srcOrd="3" destOrd="0" parTransId="{C264F97D-1D53-4D7B-9E16-B22BD8EA2878}" sibTransId="{0F67ED20-2297-43FC-BCC7-98EDA6227508}"/>
    <dgm:cxn modelId="{304651C5-2189-414F-B42B-D18C117A6121}" type="presParOf" srcId="{9659C51A-3F76-4992-8E05-B319731F0FB6}" destId="{E9432FF2-0F5A-4716-880E-37ECC468EB58}" srcOrd="0" destOrd="0" presId="urn:microsoft.com/office/officeart/2008/layout/LinedList"/>
    <dgm:cxn modelId="{24BC2723-76BE-4ED8-946A-C47394FF0F6F}" type="presParOf" srcId="{9659C51A-3F76-4992-8E05-B319731F0FB6}" destId="{F88870D3-62C3-4B7F-95D0-487647D9D0A1}" srcOrd="1" destOrd="0" presId="urn:microsoft.com/office/officeart/2008/layout/LinedList"/>
    <dgm:cxn modelId="{8E7D85D1-2EE7-4E5F-A13A-2ACE74E6B5EC}" type="presParOf" srcId="{F88870D3-62C3-4B7F-95D0-487647D9D0A1}" destId="{CF055863-F205-4C41-B83F-4CCEB6FDA776}" srcOrd="0" destOrd="0" presId="urn:microsoft.com/office/officeart/2008/layout/LinedList"/>
    <dgm:cxn modelId="{AE708D36-F4F5-4ECF-91A6-B183D324CB5E}" type="presParOf" srcId="{F88870D3-62C3-4B7F-95D0-487647D9D0A1}" destId="{2C125745-DB92-486E-9457-2A9A30EC0AFF}" srcOrd="1" destOrd="0" presId="urn:microsoft.com/office/officeart/2008/layout/LinedList"/>
    <dgm:cxn modelId="{1A63AC57-9A9A-4A5D-8166-23201BABE401}" type="presParOf" srcId="{9659C51A-3F76-4992-8E05-B319731F0FB6}" destId="{33ABF9A8-66F0-40DC-B41F-483BAC08C6AF}" srcOrd="2" destOrd="0" presId="urn:microsoft.com/office/officeart/2008/layout/LinedList"/>
    <dgm:cxn modelId="{29E5AA6C-0A0E-4FD2-93D8-E75754E93725}" type="presParOf" srcId="{9659C51A-3F76-4992-8E05-B319731F0FB6}" destId="{8BEFB7DC-E040-48BC-8FB3-0C127C0D0D49}" srcOrd="3" destOrd="0" presId="urn:microsoft.com/office/officeart/2008/layout/LinedList"/>
    <dgm:cxn modelId="{57B47B22-6E47-41C3-9F1F-53A9093CCA60}" type="presParOf" srcId="{8BEFB7DC-E040-48BC-8FB3-0C127C0D0D49}" destId="{6B195B0C-2834-40A6-9147-24D18C4ADA24}" srcOrd="0" destOrd="0" presId="urn:microsoft.com/office/officeart/2008/layout/LinedList"/>
    <dgm:cxn modelId="{038B7CFF-9C54-4D2D-A67C-36E564DF6B14}" type="presParOf" srcId="{8BEFB7DC-E040-48BC-8FB3-0C127C0D0D49}" destId="{7628F398-CB5C-4CC2-8E4E-161D7119122A}" srcOrd="1" destOrd="0" presId="urn:microsoft.com/office/officeart/2008/layout/LinedList"/>
    <dgm:cxn modelId="{9B0E5E92-9748-4B6B-9B7A-09B5631ECF2B}" type="presParOf" srcId="{9659C51A-3F76-4992-8E05-B319731F0FB6}" destId="{DDDDF7B5-BA99-4E1A-B2A4-F746A6D28923}" srcOrd="4" destOrd="0" presId="urn:microsoft.com/office/officeart/2008/layout/LinedList"/>
    <dgm:cxn modelId="{B6ABE642-E2B2-4833-AEBE-C5E53219039A}" type="presParOf" srcId="{9659C51A-3F76-4992-8E05-B319731F0FB6}" destId="{676F9358-E559-44A6-86BA-3DEFBB14F2E7}" srcOrd="5" destOrd="0" presId="urn:microsoft.com/office/officeart/2008/layout/LinedList"/>
    <dgm:cxn modelId="{CBEAE388-F9B4-444C-82C6-5C63EF84DC85}" type="presParOf" srcId="{676F9358-E559-44A6-86BA-3DEFBB14F2E7}" destId="{A66C3129-431D-41FC-A08C-1B66F3116410}" srcOrd="0" destOrd="0" presId="urn:microsoft.com/office/officeart/2008/layout/LinedList"/>
    <dgm:cxn modelId="{596240EF-F9E4-485F-BD30-50748B3254E9}" type="presParOf" srcId="{676F9358-E559-44A6-86BA-3DEFBB14F2E7}" destId="{96646B74-B2AF-4656-BCA1-F22618E8452D}" srcOrd="1" destOrd="0" presId="urn:microsoft.com/office/officeart/2008/layout/LinedList"/>
    <dgm:cxn modelId="{87801D7B-CE43-47D9-9612-B750DBC9E453}" type="presParOf" srcId="{9659C51A-3F76-4992-8E05-B319731F0FB6}" destId="{0519B933-23E5-4DCD-A3BA-C6819F6ACE6C}" srcOrd="6" destOrd="0" presId="urn:microsoft.com/office/officeart/2008/layout/LinedList"/>
    <dgm:cxn modelId="{6ADDD5AB-73B1-443C-832A-58CF22B43199}" type="presParOf" srcId="{9659C51A-3F76-4992-8E05-B319731F0FB6}" destId="{5CF19B6B-01B8-456B-89AF-CA6549FA6AA2}" srcOrd="7" destOrd="0" presId="urn:microsoft.com/office/officeart/2008/layout/LinedList"/>
    <dgm:cxn modelId="{29DC317D-A03D-4310-AB4E-C8BB02A5AA1F}" type="presParOf" srcId="{5CF19B6B-01B8-456B-89AF-CA6549FA6AA2}" destId="{68735F94-1493-49F9-8A20-C0B82C8854C1}" srcOrd="0" destOrd="0" presId="urn:microsoft.com/office/officeart/2008/layout/LinedList"/>
    <dgm:cxn modelId="{4FF032C2-1446-4E23-89D8-8F02DD375228}" type="presParOf" srcId="{5CF19B6B-01B8-456B-89AF-CA6549FA6AA2}" destId="{6DB1D688-8FC2-4419-BBFE-DBD7374830EC}" srcOrd="1" destOrd="0" presId="urn:microsoft.com/office/officeart/2008/layout/LinedList"/>
    <dgm:cxn modelId="{B828372D-4C44-4315-98F4-1849D8BE86A1}" type="presParOf" srcId="{9659C51A-3F76-4992-8E05-B319731F0FB6}" destId="{B5934D87-03BE-467F-8055-3921420AEADC}" srcOrd="8" destOrd="0" presId="urn:microsoft.com/office/officeart/2008/layout/LinedList"/>
    <dgm:cxn modelId="{97728A81-FD0C-4896-A0B9-752958FB7B53}" type="presParOf" srcId="{9659C51A-3F76-4992-8E05-B319731F0FB6}" destId="{9A509D14-0390-497F-99AE-EE1B02A0BEB6}" srcOrd="9" destOrd="0" presId="urn:microsoft.com/office/officeart/2008/layout/LinedList"/>
    <dgm:cxn modelId="{E8D65F24-7CDA-4C71-A6C4-2D8A55B0D72A}" type="presParOf" srcId="{9A509D14-0390-497F-99AE-EE1B02A0BEB6}" destId="{043D0D68-B62D-4B9F-9070-E33307BB5DE9}" srcOrd="0" destOrd="0" presId="urn:microsoft.com/office/officeart/2008/layout/LinedList"/>
    <dgm:cxn modelId="{B911E980-B8CF-4C93-8A83-888D95D9165E}" type="presParOf" srcId="{9A509D14-0390-497F-99AE-EE1B02A0BEB6}" destId="{4DB34B8C-12E4-4F3A-9ECB-93818BB16E59}" srcOrd="1" destOrd="0" presId="urn:microsoft.com/office/officeart/2008/layout/LinedList"/>
    <dgm:cxn modelId="{4D550073-57C2-44B2-A205-EB7423C792B6}" type="presParOf" srcId="{9659C51A-3F76-4992-8E05-B319731F0FB6}" destId="{B01252ED-CC37-48C1-B84B-0ED80ECA8EC0}" srcOrd="10" destOrd="0" presId="urn:microsoft.com/office/officeart/2008/layout/LinedList"/>
    <dgm:cxn modelId="{F9C4D86C-FD54-41FD-988E-8F98CEE5B74A}" type="presParOf" srcId="{9659C51A-3F76-4992-8E05-B319731F0FB6}" destId="{203ACA07-E049-4F38-9D21-5C457AF21C17}" srcOrd="11" destOrd="0" presId="urn:microsoft.com/office/officeart/2008/layout/LinedList"/>
    <dgm:cxn modelId="{105E0425-B3D6-497A-A4DC-8BF50BF466B0}" type="presParOf" srcId="{203ACA07-E049-4F38-9D21-5C457AF21C17}" destId="{B025C473-5292-4CE6-A937-31D7BFB05658}" srcOrd="0" destOrd="0" presId="urn:microsoft.com/office/officeart/2008/layout/LinedList"/>
    <dgm:cxn modelId="{C9970F97-498F-4450-95D9-3C08A771421C}" type="presParOf" srcId="{203ACA07-E049-4F38-9D21-5C457AF21C17}" destId="{7C653312-4C4A-4BE7-9252-1F126E77D082}" srcOrd="1" destOrd="0" presId="urn:microsoft.com/office/officeart/2008/layout/LinedList"/>
    <dgm:cxn modelId="{09CA684B-C95E-4BBD-9494-A829FD756144}" type="presParOf" srcId="{9659C51A-3F76-4992-8E05-B319731F0FB6}" destId="{1EB0245D-7E97-40A9-AD7B-3C0929C77C99}" srcOrd="12" destOrd="0" presId="urn:microsoft.com/office/officeart/2008/layout/LinedList"/>
    <dgm:cxn modelId="{A7B1E776-10A8-494D-A1B2-7DB09DB4E3D4}" type="presParOf" srcId="{9659C51A-3F76-4992-8E05-B319731F0FB6}" destId="{02360D8C-CCB3-40AF-81FC-618AC4FBCE52}" srcOrd="13" destOrd="0" presId="urn:microsoft.com/office/officeart/2008/layout/LinedList"/>
    <dgm:cxn modelId="{A0717923-795F-473B-82EB-3BBF84A73014}" type="presParOf" srcId="{02360D8C-CCB3-40AF-81FC-618AC4FBCE52}" destId="{1866507A-D3BA-4B65-A170-851D586FB694}" srcOrd="0" destOrd="0" presId="urn:microsoft.com/office/officeart/2008/layout/LinedList"/>
    <dgm:cxn modelId="{64EBA9DF-D8EE-42F0-9704-06B25BCB5EC1}" type="presParOf" srcId="{02360D8C-CCB3-40AF-81FC-618AC4FBCE52}" destId="{04DF4538-F972-4B6B-A2B9-8B9399731117}" srcOrd="1" destOrd="0" presId="urn:microsoft.com/office/officeart/2008/layout/LinedList"/>
    <dgm:cxn modelId="{7CA9A24D-7B75-4942-A427-1AC8C566D8F9}" type="presParOf" srcId="{9659C51A-3F76-4992-8E05-B319731F0FB6}" destId="{41786F54-C7E2-4247-BC2E-25BA8231999D}" srcOrd="14" destOrd="0" presId="urn:microsoft.com/office/officeart/2008/layout/LinedList"/>
    <dgm:cxn modelId="{1577045A-D5F9-42F6-A658-B0C46006AD9C}" type="presParOf" srcId="{9659C51A-3F76-4992-8E05-B319731F0FB6}" destId="{A65241D0-DBB3-41E2-83AF-7B29631E64FB}" srcOrd="15" destOrd="0" presId="urn:microsoft.com/office/officeart/2008/layout/LinedList"/>
    <dgm:cxn modelId="{DCAF15E1-05F0-4D5F-AF10-744A30536869}" type="presParOf" srcId="{A65241D0-DBB3-41E2-83AF-7B29631E64FB}" destId="{E873DD08-2678-40CA-8051-5F9BBE79DFAD}" srcOrd="0" destOrd="0" presId="urn:microsoft.com/office/officeart/2008/layout/LinedList"/>
    <dgm:cxn modelId="{81B77B80-F2CB-4FC4-A974-60DC7F112DD2}" type="presParOf" srcId="{A65241D0-DBB3-41E2-83AF-7B29631E64FB}" destId="{E0B682B4-5A58-4B4C-8F3A-5DF5FEA700E4}" srcOrd="1" destOrd="0" presId="urn:microsoft.com/office/officeart/2008/layout/LinedList"/>
    <dgm:cxn modelId="{6116EB32-7489-4C46-9EAB-C09CDFC52653}" type="presParOf" srcId="{9659C51A-3F76-4992-8E05-B319731F0FB6}" destId="{E9CDFF7B-5A36-4761-AF91-A51DC025237E}" srcOrd="16" destOrd="0" presId="urn:microsoft.com/office/officeart/2008/layout/LinedList"/>
    <dgm:cxn modelId="{E19E38AC-16AD-49EC-BF5E-00A102436827}" type="presParOf" srcId="{9659C51A-3F76-4992-8E05-B319731F0FB6}" destId="{21878FD7-662B-4E6D-A952-27D845DE1C20}" srcOrd="17" destOrd="0" presId="urn:microsoft.com/office/officeart/2008/layout/LinedList"/>
    <dgm:cxn modelId="{7E1FC9FD-E2B7-4B48-8A91-190139D3D320}" type="presParOf" srcId="{21878FD7-662B-4E6D-A952-27D845DE1C20}" destId="{3EAA8EEF-7C74-4C19-AEF5-C24FB4018D56}" srcOrd="0" destOrd="0" presId="urn:microsoft.com/office/officeart/2008/layout/LinedList"/>
    <dgm:cxn modelId="{810CED16-F217-41FB-951C-3FC3CC7C7F91}" type="presParOf" srcId="{21878FD7-662B-4E6D-A952-27D845DE1C20}" destId="{E55DDB77-92AE-4A0C-A8F4-D11BF777A66B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F79C2E4-5296-4000-AF7F-6C4C2A388DD4}" type="doc">
      <dgm:prSet loTypeId="urn:microsoft.com/office/officeart/2005/8/layout/default" loCatId="list" qsTypeId="urn:microsoft.com/office/officeart/2005/8/quickstyle/simple1" qsCatId="simple" csTypeId="urn:microsoft.com/office/officeart/2005/8/colors/colorful1" csCatId="colorful"/>
      <dgm:spPr/>
      <dgm:t>
        <a:bodyPr/>
        <a:lstStyle/>
        <a:p>
          <a:endParaRPr lang="en-US"/>
        </a:p>
      </dgm:t>
    </dgm:pt>
    <dgm:pt modelId="{1AC2D9CF-4F26-4464-91BC-170BFEC8938B}">
      <dgm:prSet/>
      <dgm:spPr/>
      <dgm:t>
        <a:bodyPr/>
        <a:lstStyle/>
        <a:p>
          <a:r>
            <a:rPr lang="en-US"/>
            <a:t>Too pushy</a:t>
          </a:r>
        </a:p>
      </dgm:t>
    </dgm:pt>
    <dgm:pt modelId="{F4A162E0-E0CB-443A-9165-03A45EA28E7A}" type="parTrans" cxnId="{ABCA7097-0D84-4E02-A58C-BFC01AC2B469}">
      <dgm:prSet/>
      <dgm:spPr/>
      <dgm:t>
        <a:bodyPr/>
        <a:lstStyle/>
        <a:p>
          <a:endParaRPr lang="en-US"/>
        </a:p>
      </dgm:t>
    </dgm:pt>
    <dgm:pt modelId="{D6CA3C3D-E6EA-46AF-9A96-C493BAEF8B67}" type="sibTrans" cxnId="{ABCA7097-0D84-4E02-A58C-BFC01AC2B469}">
      <dgm:prSet/>
      <dgm:spPr/>
      <dgm:t>
        <a:bodyPr/>
        <a:lstStyle/>
        <a:p>
          <a:endParaRPr lang="en-US"/>
        </a:p>
      </dgm:t>
    </dgm:pt>
    <dgm:pt modelId="{BB4C777A-3668-4728-AF5F-5A8E18A6967A}">
      <dgm:prSet/>
      <dgm:spPr/>
      <dgm:t>
        <a:bodyPr/>
        <a:lstStyle/>
        <a:p>
          <a:r>
            <a:rPr lang="en-US"/>
            <a:t>Saying “You can do this, it’s easy”</a:t>
          </a:r>
        </a:p>
      </dgm:t>
    </dgm:pt>
    <dgm:pt modelId="{F397A041-1AD7-484E-B5FC-6E464CD3922E}" type="parTrans" cxnId="{2C58F125-BB63-4EFF-AAEE-41D73451E3A9}">
      <dgm:prSet/>
      <dgm:spPr/>
      <dgm:t>
        <a:bodyPr/>
        <a:lstStyle/>
        <a:p>
          <a:endParaRPr lang="en-US"/>
        </a:p>
      </dgm:t>
    </dgm:pt>
    <dgm:pt modelId="{37AC1428-5682-4E3F-8A25-4D6D368A6B7E}" type="sibTrans" cxnId="{2C58F125-BB63-4EFF-AAEE-41D73451E3A9}">
      <dgm:prSet/>
      <dgm:spPr/>
      <dgm:t>
        <a:bodyPr/>
        <a:lstStyle/>
        <a:p>
          <a:endParaRPr lang="en-US"/>
        </a:p>
      </dgm:t>
    </dgm:pt>
    <dgm:pt modelId="{C8E7EA7E-5F4C-4BAF-8376-C94A776F978A}">
      <dgm:prSet/>
      <dgm:spPr/>
      <dgm:t>
        <a:bodyPr/>
        <a:lstStyle/>
        <a:p>
          <a:r>
            <a:rPr lang="en-US"/>
            <a:t>Not meeting the progression steps</a:t>
          </a:r>
        </a:p>
      </dgm:t>
    </dgm:pt>
    <dgm:pt modelId="{6F06999C-EBBE-4BDD-A0FE-EFD4B76DC8CF}" type="parTrans" cxnId="{C7340945-3559-413C-8606-78CD16169574}">
      <dgm:prSet/>
      <dgm:spPr/>
      <dgm:t>
        <a:bodyPr/>
        <a:lstStyle/>
        <a:p>
          <a:endParaRPr lang="en-US"/>
        </a:p>
      </dgm:t>
    </dgm:pt>
    <dgm:pt modelId="{D54E50B1-FB02-4B23-B570-B056B968195C}" type="sibTrans" cxnId="{C7340945-3559-413C-8606-78CD16169574}">
      <dgm:prSet/>
      <dgm:spPr/>
      <dgm:t>
        <a:bodyPr/>
        <a:lstStyle/>
        <a:p>
          <a:endParaRPr lang="en-US"/>
        </a:p>
      </dgm:t>
    </dgm:pt>
    <dgm:pt modelId="{474CEFB8-7C85-4158-957F-3514CCFE4251}">
      <dgm:prSet/>
      <dgm:spPr/>
      <dgm:t>
        <a:bodyPr/>
        <a:lstStyle/>
        <a:p>
          <a:r>
            <a:rPr lang="en-US"/>
            <a:t>Lack of obedience to the ministry</a:t>
          </a:r>
        </a:p>
      </dgm:t>
    </dgm:pt>
    <dgm:pt modelId="{9E1B8065-2D98-4366-90F3-8523EB95BE89}" type="parTrans" cxnId="{B51B61E8-F095-4249-94C5-6BC57F3C06E2}">
      <dgm:prSet/>
      <dgm:spPr/>
      <dgm:t>
        <a:bodyPr/>
        <a:lstStyle/>
        <a:p>
          <a:endParaRPr lang="en-US"/>
        </a:p>
      </dgm:t>
    </dgm:pt>
    <dgm:pt modelId="{7F504188-CFEF-4099-86E0-42FE272D9053}" type="sibTrans" cxnId="{B51B61E8-F095-4249-94C5-6BC57F3C06E2}">
      <dgm:prSet/>
      <dgm:spPr/>
      <dgm:t>
        <a:bodyPr/>
        <a:lstStyle/>
        <a:p>
          <a:endParaRPr lang="en-US"/>
        </a:p>
      </dgm:t>
    </dgm:pt>
    <dgm:pt modelId="{CADA878E-4E11-4CDC-9508-6CB4224FCB3C}">
      <dgm:prSet/>
      <dgm:spPr/>
      <dgm:t>
        <a:bodyPr/>
        <a:lstStyle/>
        <a:p>
          <a:r>
            <a:rPr lang="en-US"/>
            <a:t>Choosing out of desperation</a:t>
          </a:r>
        </a:p>
      </dgm:t>
    </dgm:pt>
    <dgm:pt modelId="{674F7BC0-919A-4F17-B3C8-5946343DAE30}" type="parTrans" cxnId="{0FF7A051-7356-426B-B105-406B33B44C7B}">
      <dgm:prSet/>
      <dgm:spPr/>
      <dgm:t>
        <a:bodyPr/>
        <a:lstStyle/>
        <a:p>
          <a:endParaRPr lang="en-US"/>
        </a:p>
      </dgm:t>
    </dgm:pt>
    <dgm:pt modelId="{A08E625E-3ECF-44B4-B4F7-95FE6D72EA04}" type="sibTrans" cxnId="{0FF7A051-7356-426B-B105-406B33B44C7B}">
      <dgm:prSet/>
      <dgm:spPr/>
      <dgm:t>
        <a:bodyPr/>
        <a:lstStyle/>
        <a:p>
          <a:endParaRPr lang="en-US"/>
        </a:p>
      </dgm:t>
    </dgm:pt>
    <dgm:pt modelId="{BAD39FD1-49C1-43CD-8F87-2B96FF456A78}" type="pres">
      <dgm:prSet presAssocID="{7F79C2E4-5296-4000-AF7F-6C4C2A388DD4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64094A1B-6B98-404C-8134-A29431DDC0FD}" type="pres">
      <dgm:prSet presAssocID="{1AC2D9CF-4F26-4464-91BC-170BFEC8938B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F6344B6-6DAE-4BFB-B79D-14CD334BD9C8}" type="pres">
      <dgm:prSet presAssocID="{D6CA3C3D-E6EA-46AF-9A96-C493BAEF8B67}" presName="sibTrans" presStyleCnt="0"/>
      <dgm:spPr/>
    </dgm:pt>
    <dgm:pt modelId="{9FBF9819-CDD6-425E-A724-B96BF6DBC6F3}" type="pres">
      <dgm:prSet presAssocID="{BB4C777A-3668-4728-AF5F-5A8E18A6967A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6997704-3BBD-4A1C-9232-EA39AE98D66F}" type="pres">
      <dgm:prSet presAssocID="{37AC1428-5682-4E3F-8A25-4D6D368A6B7E}" presName="sibTrans" presStyleCnt="0"/>
      <dgm:spPr/>
    </dgm:pt>
    <dgm:pt modelId="{611722C4-1F57-47F5-8849-76132538A671}" type="pres">
      <dgm:prSet presAssocID="{C8E7EA7E-5F4C-4BAF-8376-C94A776F978A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40EB5E7-7364-4CF1-A82D-D4F61855F644}" type="pres">
      <dgm:prSet presAssocID="{D54E50B1-FB02-4B23-B570-B056B968195C}" presName="sibTrans" presStyleCnt="0"/>
      <dgm:spPr/>
    </dgm:pt>
    <dgm:pt modelId="{A3898AD1-7CB7-44FF-BE2C-5F456282E0B0}" type="pres">
      <dgm:prSet presAssocID="{474CEFB8-7C85-4158-957F-3514CCFE4251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BF43199-D23A-4FEF-8AD4-066E2F79740D}" type="pres">
      <dgm:prSet presAssocID="{7F504188-CFEF-4099-86E0-42FE272D9053}" presName="sibTrans" presStyleCnt="0"/>
      <dgm:spPr/>
    </dgm:pt>
    <dgm:pt modelId="{26D2B733-2DC5-41AE-A257-8A56A8E8DB7D}" type="pres">
      <dgm:prSet presAssocID="{CADA878E-4E11-4CDC-9508-6CB4224FCB3C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C7340945-3559-413C-8606-78CD16169574}" srcId="{7F79C2E4-5296-4000-AF7F-6C4C2A388DD4}" destId="{C8E7EA7E-5F4C-4BAF-8376-C94A776F978A}" srcOrd="2" destOrd="0" parTransId="{6F06999C-EBBE-4BDD-A0FE-EFD4B76DC8CF}" sibTransId="{D54E50B1-FB02-4B23-B570-B056B968195C}"/>
    <dgm:cxn modelId="{561D6051-95C4-444B-88CD-A4D4AAD60768}" type="presOf" srcId="{BB4C777A-3668-4728-AF5F-5A8E18A6967A}" destId="{9FBF9819-CDD6-425E-A724-B96BF6DBC6F3}" srcOrd="0" destOrd="0" presId="urn:microsoft.com/office/officeart/2005/8/layout/default"/>
    <dgm:cxn modelId="{3D5FDDD9-7121-425F-B375-38A7E9C2E919}" type="presOf" srcId="{474CEFB8-7C85-4158-957F-3514CCFE4251}" destId="{A3898AD1-7CB7-44FF-BE2C-5F456282E0B0}" srcOrd="0" destOrd="0" presId="urn:microsoft.com/office/officeart/2005/8/layout/default"/>
    <dgm:cxn modelId="{ABCA7097-0D84-4E02-A58C-BFC01AC2B469}" srcId="{7F79C2E4-5296-4000-AF7F-6C4C2A388DD4}" destId="{1AC2D9CF-4F26-4464-91BC-170BFEC8938B}" srcOrd="0" destOrd="0" parTransId="{F4A162E0-E0CB-443A-9165-03A45EA28E7A}" sibTransId="{D6CA3C3D-E6EA-46AF-9A96-C493BAEF8B67}"/>
    <dgm:cxn modelId="{0FF7A051-7356-426B-B105-406B33B44C7B}" srcId="{7F79C2E4-5296-4000-AF7F-6C4C2A388DD4}" destId="{CADA878E-4E11-4CDC-9508-6CB4224FCB3C}" srcOrd="4" destOrd="0" parTransId="{674F7BC0-919A-4F17-B3C8-5946343DAE30}" sibTransId="{A08E625E-3ECF-44B4-B4F7-95FE6D72EA04}"/>
    <dgm:cxn modelId="{2CFF6C87-73B2-48BE-8A11-6D3C3E1D1609}" type="presOf" srcId="{1AC2D9CF-4F26-4464-91BC-170BFEC8938B}" destId="{64094A1B-6B98-404C-8134-A29431DDC0FD}" srcOrd="0" destOrd="0" presId="urn:microsoft.com/office/officeart/2005/8/layout/default"/>
    <dgm:cxn modelId="{2C58F125-BB63-4EFF-AAEE-41D73451E3A9}" srcId="{7F79C2E4-5296-4000-AF7F-6C4C2A388DD4}" destId="{BB4C777A-3668-4728-AF5F-5A8E18A6967A}" srcOrd="1" destOrd="0" parTransId="{F397A041-1AD7-484E-B5FC-6E464CD3922E}" sibTransId="{37AC1428-5682-4E3F-8A25-4D6D368A6B7E}"/>
    <dgm:cxn modelId="{88F44F53-D1A4-44BC-978B-03451E0C8DA5}" type="presOf" srcId="{CADA878E-4E11-4CDC-9508-6CB4224FCB3C}" destId="{26D2B733-2DC5-41AE-A257-8A56A8E8DB7D}" srcOrd="0" destOrd="0" presId="urn:microsoft.com/office/officeart/2005/8/layout/default"/>
    <dgm:cxn modelId="{01E4A189-DFA2-416E-B169-E4DBE621A817}" type="presOf" srcId="{7F79C2E4-5296-4000-AF7F-6C4C2A388DD4}" destId="{BAD39FD1-49C1-43CD-8F87-2B96FF456A78}" srcOrd="0" destOrd="0" presId="urn:microsoft.com/office/officeart/2005/8/layout/default"/>
    <dgm:cxn modelId="{B51B61E8-F095-4249-94C5-6BC57F3C06E2}" srcId="{7F79C2E4-5296-4000-AF7F-6C4C2A388DD4}" destId="{474CEFB8-7C85-4158-957F-3514CCFE4251}" srcOrd="3" destOrd="0" parTransId="{9E1B8065-2D98-4366-90F3-8523EB95BE89}" sibTransId="{7F504188-CFEF-4099-86E0-42FE272D9053}"/>
    <dgm:cxn modelId="{61A72380-949E-4DCC-B49E-F771E962B6C8}" type="presOf" srcId="{C8E7EA7E-5F4C-4BAF-8376-C94A776F978A}" destId="{611722C4-1F57-47F5-8849-76132538A671}" srcOrd="0" destOrd="0" presId="urn:microsoft.com/office/officeart/2005/8/layout/default"/>
    <dgm:cxn modelId="{8931A8AE-9BEA-4C3B-AB32-9F1662E1DFFB}" type="presParOf" srcId="{BAD39FD1-49C1-43CD-8F87-2B96FF456A78}" destId="{64094A1B-6B98-404C-8134-A29431DDC0FD}" srcOrd="0" destOrd="0" presId="urn:microsoft.com/office/officeart/2005/8/layout/default"/>
    <dgm:cxn modelId="{398A8E87-80F6-45F2-924D-98EEDE4BA59B}" type="presParOf" srcId="{BAD39FD1-49C1-43CD-8F87-2B96FF456A78}" destId="{CF6344B6-6DAE-4BFB-B79D-14CD334BD9C8}" srcOrd="1" destOrd="0" presId="urn:microsoft.com/office/officeart/2005/8/layout/default"/>
    <dgm:cxn modelId="{1B2C406D-A153-4C92-AEB8-7C327B238901}" type="presParOf" srcId="{BAD39FD1-49C1-43CD-8F87-2B96FF456A78}" destId="{9FBF9819-CDD6-425E-A724-B96BF6DBC6F3}" srcOrd="2" destOrd="0" presId="urn:microsoft.com/office/officeart/2005/8/layout/default"/>
    <dgm:cxn modelId="{7589F993-F497-437D-9CC9-D863016BBACD}" type="presParOf" srcId="{BAD39FD1-49C1-43CD-8F87-2B96FF456A78}" destId="{26997704-3BBD-4A1C-9232-EA39AE98D66F}" srcOrd="3" destOrd="0" presId="urn:microsoft.com/office/officeart/2005/8/layout/default"/>
    <dgm:cxn modelId="{7CC82367-DDED-43BE-96C4-ACF161DE67F4}" type="presParOf" srcId="{BAD39FD1-49C1-43CD-8F87-2B96FF456A78}" destId="{611722C4-1F57-47F5-8849-76132538A671}" srcOrd="4" destOrd="0" presId="urn:microsoft.com/office/officeart/2005/8/layout/default"/>
    <dgm:cxn modelId="{449554DA-8126-4E80-8855-7501061E9E6D}" type="presParOf" srcId="{BAD39FD1-49C1-43CD-8F87-2B96FF456A78}" destId="{940EB5E7-7364-4CF1-A82D-D4F61855F644}" srcOrd="5" destOrd="0" presId="urn:microsoft.com/office/officeart/2005/8/layout/default"/>
    <dgm:cxn modelId="{C1ADB340-5329-402B-B419-B61094C2F772}" type="presParOf" srcId="{BAD39FD1-49C1-43CD-8F87-2B96FF456A78}" destId="{A3898AD1-7CB7-44FF-BE2C-5F456282E0B0}" srcOrd="6" destOrd="0" presId="urn:microsoft.com/office/officeart/2005/8/layout/default"/>
    <dgm:cxn modelId="{47886322-ED26-4B13-95C1-F0A016B4E5AA}" type="presParOf" srcId="{BAD39FD1-49C1-43CD-8F87-2B96FF456A78}" destId="{BBF43199-D23A-4FEF-8AD4-066E2F79740D}" srcOrd="7" destOrd="0" presId="urn:microsoft.com/office/officeart/2005/8/layout/default"/>
    <dgm:cxn modelId="{504EFE43-24BC-4E16-87E8-669502192A46}" type="presParOf" srcId="{BAD39FD1-49C1-43CD-8F87-2B96FF456A78}" destId="{26D2B733-2DC5-41AE-A257-8A56A8E8DB7D}" srcOrd="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F4DB646-ABDD-4E1C-9937-84BEFB777819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/>
      <dgm:spPr/>
      <dgm:t>
        <a:bodyPr/>
        <a:lstStyle/>
        <a:p>
          <a:endParaRPr lang="en-US"/>
        </a:p>
      </dgm:t>
    </dgm:pt>
    <dgm:pt modelId="{E18AD3FE-F9EE-4D4A-BB01-DB78BEA8CF61}">
      <dgm:prSet/>
      <dgm:spPr/>
      <dgm:t>
        <a:bodyPr/>
        <a:lstStyle/>
        <a:p>
          <a:r>
            <a:rPr lang="en-US"/>
            <a:t>Prayer</a:t>
          </a:r>
        </a:p>
      </dgm:t>
    </dgm:pt>
    <dgm:pt modelId="{19FB7A50-C914-4D9F-B6E5-46AF8294C563}" type="parTrans" cxnId="{F7C8FE8E-E6C4-41A1-AA63-CA6C54ECAA8E}">
      <dgm:prSet/>
      <dgm:spPr/>
      <dgm:t>
        <a:bodyPr/>
        <a:lstStyle/>
        <a:p>
          <a:endParaRPr lang="en-US"/>
        </a:p>
      </dgm:t>
    </dgm:pt>
    <dgm:pt modelId="{EEE6655B-324E-45C6-BF32-8CC9380D24D0}" type="sibTrans" cxnId="{F7C8FE8E-E6C4-41A1-AA63-CA6C54ECAA8E}">
      <dgm:prSet/>
      <dgm:spPr/>
      <dgm:t>
        <a:bodyPr/>
        <a:lstStyle/>
        <a:p>
          <a:endParaRPr lang="en-US"/>
        </a:p>
      </dgm:t>
    </dgm:pt>
    <dgm:pt modelId="{B57038A3-A9CA-421E-8847-6F294489B073}">
      <dgm:prSet/>
      <dgm:spPr/>
      <dgm:t>
        <a:bodyPr/>
        <a:lstStyle/>
        <a:p>
          <a:r>
            <a:rPr lang="en-US"/>
            <a:t>Loving others as Christ loved</a:t>
          </a:r>
        </a:p>
      </dgm:t>
    </dgm:pt>
    <dgm:pt modelId="{5196C9AA-2AD7-4C3B-BDB7-0EF2FBBE93EF}" type="parTrans" cxnId="{0FCE8446-5007-4CBD-B743-AAC84402CBE4}">
      <dgm:prSet/>
      <dgm:spPr/>
      <dgm:t>
        <a:bodyPr/>
        <a:lstStyle/>
        <a:p>
          <a:endParaRPr lang="en-US"/>
        </a:p>
      </dgm:t>
    </dgm:pt>
    <dgm:pt modelId="{1F43093A-6B76-4D03-880D-41ACE0151C26}" type="sibTrans" cxnId="{0FCE8446-5007-4CBD-B743-AAC84402CBE4}">
      <dgm:prSet/>
      <dgm:spPr/>
      <dgm:t>
        <a:bodyPr/>
        <a:lstStyle/>
        <a:p>
          <a:endParaRPr lang="en-US"/>
        </a:p>
      </dgm:t>
    </dgm:pt>
    <dgm:pt modelId="{37AE73EF-A3F6-4C87-8A69-59FD2905678F}">
      <dgm:prSet/>
      <dgm:spPr/>
      <dgm:t>
        <a:bodyPr/>
        <a:lstStyle/>
        <a:p>
          <a:r>
            <a:rPr lang="en-US"/>
            <a:t>Recognizing we are called by Christ</a:t>
          </a:r>
        </a:p>
      </dgm:t>
    </dgm:pt>
    <dgm:pt modelId="{1598612B-2008-47A1-B69A-E86DC4C4CF82}" type="parTrans" cxnId="{9A8B8E70-86D1-4D42-B429-A43023EE50F0}">
      <dgm:prSet/>
      <dgm:spPr/>
      <dgm:t>
        <a:bodyPr/>
        <a:lstStyle/>
        <a:p>
          <a:endParaRPr lang="en-US"/>
        </a:p>
      </dgm:t>
    </dgm:pt>
    <dgm:pt modelId="{06186C10-5B26-4B20-B237-D5BD6947D7C9}" type="sibTrans" cxnId="{9A8B8E70-86D1-4D42-B429-A43023EE50F0}">
      <dgm:prSet/>
      <dgm:spPr/>
      <dgm:t>
        <a:bodyPr/>
        <a:lstStyle/>
        <a:p>
          <a:endParaRPr lang="en-US"/>
        </a:p>
      </dgm:t>
    </dgm:pt>
    <dgm:pt modelId="{D0AC28DB-411B-4921-A4A9-939E6E7B7DB1}">
      <dgm:prSet/>
      <dgm:spPr/>
      <dgm:t>
        <a:bodyPr/>
        <a:lstStyle/>
        <a:p>
          <a:r>
            <a:rPr lang="en-US"/>
            <a:t>God’s will be done</a:t>
          </a:r>
        </a:p>
      </dgm:t>
    </dgm:pt>
    <dgm:pt modelId="{792B2471-B212-4D69-9C43-021F6A879995}" type="parTrans" cxnId="{EBF571D6-4E9B-4158-BC2E-2153D88178A9}">
      <dgm:prSet/>
      <dgm:spPr/>
      <dgm:t>
        <a:bodyPr/>
        <a:lstStyle/>
        <a:p>
          <a:endParaRPr lang="en-US"/>
        </a:p>
      </dgm:t>
    </dgm:pt>
    <dgm:pt modelId="{F99C613C-B4E5-4039-9262-322732BEE948}" type="sibTrans" cxnId="{EBF571D6-4E9B-4158-BC2E-2153D88178A9}">
      <dgm:prSet/>
      <dgm:spPr/>
      <dgm:t>
        <a:bodyPr/>
        <a:lstStyle/>
        <a:p>
          <a:endParaRPr lang="en-US"/>
        </a:p>
      </dgm:t>
    </dgm:pt>
    <dgm:pt modelId="{D50965F4-7D81-417B-B8E8-AFA727ABA13D}">
      <dgm:prSet/>
      <dgm:spPr/>
      <dgm:t>
        <a:bodyPr/>
        <a:lstStyle/>
        <a:p>
          <a:r>
            <a:rPr lang="en-US"/>
            <a:t>Offering our sacrifice</a:t>
          </a:r>
        </a:p>
      </dgm:t>
    </dgm:pt>
    <dgm:pt modelId="{AA02250F-7887-4318-BCD5-7C45F8F26B10}" type="parTrans" cxnId="{8BEFA959-5941-4DE3-9865-0D0C77AD3CEC}">
      <dgm:prSet/>
      <dgm:spPr/>
      <dgm:t>
        <a:bodyPr/>
        <a:lstStyle/>
        <a:p>
          <a:endParaRPr lang="en-US"/>
        </a:p>
      </dgm:t>
    </dgm:pt>
    <dgm:pt modelId="{D77A90A2-C20E-49A8-B0EE-D7CA009C295D}" type="sibTrans" cxnId="{8BEFA959-5941-4DE3-9865-0D0C77AD3CEC}">
      <dgm:prSet/>
      <dgm:spPr/>
      <dgm:t>
        <a:bodyPr/>
        <a:lstStyle/>
        <a:p>
          <a:endParaRPr lang="en-US"/>
        </a:p>
      </dgm:t>
    </dgm:pt>
    <dgm:pt modelId="{F04B9F95-EEF3-465E-AB38-4E55A3116CC5}">
      <dgm:prSet/>
      <dgm:spPr/>
      <dgm:t>
        <a:bodyPr/>
        <a:lstStyle/>
        <a:p>
          <a:r>
            <a:rPr lang="en-US"/>
            <a:t>Staying focused on the Kairos mission and vision</a:t>
          </a:r>
        </a:p>
      </dgm:t>
    </dgm:pt>
    <dgm:pt modelId="{96D7A302-C188-477D-8ECD-8407ED5DC39F}" type="parTrans" cxnId="{654BEAB9-6FB1-4AAC-8387-5BF53766EDA8}">
      <dgm:prSet/>
      <dgm:spPr/>
      <dgm:t>
        <a:bodyPr/>
        <a:lstStyle/>
        <a:p>
          <a:endParaRPr lang="en-US"/>
        </a:p>
      </dgm:t>
    </dgm:pt>
    <dgm:pt modelId="{6651AF8E-73EA-4AF8-BD64-D654AC6BD33D}" type="sibTrans" cxnId="{654BEAB9-6FB1-4AAC-8387-5BF53766EDA8}">
      <dgm:prSet/>
      <dgm:spPr/>
      <dgm:t>
        <a:bodyPr/>
        <a:lstStyle/>
        <a:p>
          <a:endParaRPr lang="en-US"/>
        </a:p>
      </dgm:t>
    </dgm:pt>
    <dgm:pt modelId="{6591BF6F-C507-486D-9473-51220DC5D9DC}" type="pres">
      <dgm:prSet presAssocID="{4F4DB646-ABDD-4E1C-9937-84BEFB777819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5780FD2B-6E6C-41F7-9451-903F54512D5E}" type="pres">
      <dgm:prSet presAssocID="{E18AD3FE-F9EE-4D4A-BB01-DB78BEA8CF61}" presName="parentText" presStyleLbl="node1" presStyleIdx="0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9BA6DCD-C154-4398-ABE6-5715B3495F16}" type="pres">
      <dgm:prSet presAssocID="{EEE6655B-324E-45C6-BF32-8CC9380D24D0}" presName="spacer" presStyleCnt="0"/>
      <dgm:spPr/>
    </dgm:pt>
    <dgm:pt modelId="{614165F6-5AB2-4D84-BDF6-F1A53A7050A8}" type="pres">
      <dgm:prSet presAssocID="{B57038A3-A9CA-421E-8847-6F294489B073}" presName="parentText" presStyleLbl="node1" presStyleIdx="1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87694CA-755F-4BBB-8CC4-A3168763BD97}" type="pres">
      <dgm:prSet presAssocID="{1F43093A-6B76-4D03-880D-41ACE0151C26}" presName="spacer" presStyleCnt="0"/>
      <dgm:spPr/>
    </dgm:pt>
    <dgm:pt modelId="{8F2551E6-5835-406D-9D91-5CDD698F38ED}" type="pres">
      <dgm:prSet presAssocID="{37AE73EF-A3F6-4C87-8A69-59FD2905678F}" presName="parentText" presStyleLbl="node1" presStyleIdx="2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E5D2F00-D8AA-4EE1-92C9-582D6C9E9B35}" type="pres">
      <dgm:prSet presAssocID="{06186C10-5B26-4B20-B237-D5BD6947D7C9}" presName="spacer" presStyleCnt="0"/>
      <dgm:spPr/>
    </dgm:pt>
    <dgm:pt modelId="{A70F7003-351B-4D13-BEB9-3D2B82DD1100}" type="pres">
      <dgm:prSet presAssocID="{D0AC28DB-411B-4921-A4A9-939E6E7B7DB1}" presName="parentText" presStyleLbl="node1" presStyleIdx="3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65474BB-2B18-482E-9D4F-EA59C18E5686}" type="pres">
      <dgm:prSet presAssocID="{F99C613C-B4E5-4039-9262-322732BEE948}" presName="spacer" presStyleCnt="0"/>
      <dgm:spPr/>
    </dgm:pt>
    <dgm:pt modelId="{60A0CC0D-424F-4581-BB3E-0FD910761F0E}" type="pres">
      <dgm:prSet presAssocID="{D50965F4-7D81-417B-B8E8-AFA727ABA13D}" presName="parentText" presStyleLbl="node1" presStyleIdx="4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F1024E1-EC04-433F-A68B-AA35EC5AC35F}" type="pres">
      <dgm:prSet presAssocID="{D77A90A2-C20E-49A8-B0EE-D7CA009C295D}" presName="spacer" presStyleCnt="0"/>
      <dgm:spPr/>
    </dgm:pt>
    <dgm:pt modelId="{602FEA3D-F8C6-45BC-9C00-FB610A2FA01D}" type="pres">
      <dgm:prSet presAssocID="{F04B9F95-EEF3-465E-AB38-4E55A3116CC5}" presName="parentText" presStyleLbl="node1" presStyleIdx="5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586695CE-86FC-4D4C-B7CD-9DB936587657}" type="presOf" srcId="{37AE73EF-A3F6-4C87-8A69-59FD2905678F}" destId="{8F2551E6-5835-406D-9D91-5CDD698F38ED}" srcOrd="0" destOrd="0" presId="urn:microsoft.com/office/officeart/2005/8/layout/vList2"/>
    <dgm:cxn modelId="{1831205B-9BCF-40C7-A2EC-13A5176B622C}" type="presOf" srcId="{B57038A3-A9CA-421E-8847-6F294489B073}" destId="{614165F6-5AB2-4D84-BDF6-F1A53A7050A8}" srcOrd="0" destOrd="0" presId="urn:microsoft.com/office/officeart/2005/8/layout/vList2"/>
    <dgm:cxn modelId="{622FC3B1-DEFC-4C2E-A3D0-FAA6045E8D39}" type="presOf" srcId="{4F4DB646-ABDD-4E1C-9937-84BEFB777819}" destId="{6591BF6F-C507-486D-9473-51220DC5D9DC}" srcOrd="0" destOrd="0" presId="urn:microsoft.com/office/officeart/2005/8/layout/vList2"/>
    <dgm:cxn modelId="{654BEAB9-6FB1-4AAC-8387-5BF53766EDA8}" srcId="{4F4DB646-ABDD-4E1C-9937-84BEFB777819}" destId="{F04B9F95-EEF3-465E-AB38-4E55A3116CC5}" srcOrd="5" destOrd="0" parTransId="{96D7A302-C188-477D-8ECD-8407ED5DC39F}" sibTransId="{6651AF8E-73EA-4AF8-BD64-D654AC6BD33D}"/>
    <dgm:cxn modelId="{9A8B8E70-86D1-4D42-B429-A43023EE50F0}" srcId="{4F4DB646-ABDD-4E1C-9937-84BEFB777819}" destId="{37AE73EF-A3F6-4C87-8A69-59FD2905678F}" srcOrd="2" destOrd="0" parTransId="{1598612B-2008-47A1-B69A-E86DC4C4CF82}" sibTransId="{06186C10-5B26-4B20-B237-D5BD6947D7C9}"/>
    <dgm:cxn modelId="{8BEFA959-5941-4DE3-9865-0D0C77AD3CEC}" srcId="{4F4DB646-ABDD-4E1C-9937-84BEFB777819}" destId="{D50965F4-7D81-417B-B8E8-AFA727ABA13D}" srcOrd="4" destOrd="0" parTransId="{AA02250F-7887-4318-BCD5-7C45F8F26B10}" sibTransId="{D77A90A2-C20E-49A8-B0EE-D7CA009C295D}"/>
    <dgm:cxn modelId="{2E1E1BC9-C4A9-43D8-B5A2-3C936FE8B7D2}" type="presOf" srcId="{F04B9F95-EEF3-465E-AB38-4E55A3116CC5}" destId="{602FEA3D-F8C6-45BC-9C00-FB610A2FA01D}" srcOrd="0" destOrd="0" presId="urn:microsoft.com/office/officeart/2005/8/layout/vList2"/>
    <dgm:cxn modelId="{0FCE8446-5007-4CBD-B743-AAC84402CBE4}" srcId="{4F4DB646-ABDD-4E1C-9937-84BEFB777819}" destId="{B57038A3-A9CA-421E-8847-6F294489B073}" srcOrd="1" destOrd="0" parTransId="{5196C9AA-2AD7-4C3B-BDB7-0EF2FBBE93EF}" sibTransId="{1F43093A-6B76-4D03-880D-41ACE0151C26}"/>
    <dgm:cxn modelId="{D6FC27BE-73DE-4A32-AE07-70550D043C8A}" type="presOf" srcId="{D50965F4-7D81-417B-B8E8-AFA727ABA13D}" destId="{60A0CC0D-424F-4581-BB3E-0FD910761F0E}" srcOrd="0" destOrd="0" presId="urn:microsoft.com/office/officeart/2005/8/layout/vList2"/>
    <dgm:cxn modelId="{F7C8FE8E-E6C4-41A1-AA63-CA6C54ECAA8E}" srcId="{4F4DB646-ABDD-4E1C-9937-84BEFB777819}" destId="{E18AD3FE-F9EE-4D4A-BB01-DB78BEA8CF61}" srcOrd="0" destOrd="0" parTransId="{19FB7A50-C914-4D9F-B6E5-46AF8294C563}" sibTransId="{EEE6655B-324E-45C6-BF32-8CC9380D24D0}"/>
    <dgm:cxn modelId="{0C5CBDEB-0C5B-40D1-94A7-EB1A38F1DF57}" type="presOf" srcId="{E18AD3FE-F9EE-4D4A-BB01-DB78BEA8CF61}" destId="{5780FD2B-6E6C-41F7-9451-903F54512D5E}" srcOrd="0" destOrd="0" presId="urn:microsoft.com/office/officeart/2005/8/layout/vList2"/>
    <dgm:cxn modelId="{EBF571D6-4E9B-4158-BC2E-2153D88178A9}" srcId="{4F4DB646-ABDD-4E1C-9937-84BEFB777819}" destId="{D0AC28DB-411B-4921-A4A9-939E6E7B7DB1}" srcOrd="3" destOrd="0" parTransId="{792B2471-B212-4D69-9C43-021F6A879995}" sibTransId="{F99C613C-B4E5-4039-9262-322732BEE948}"/>
    <dgm:cxn modelId="{56D0ABA1-3435-4BF5-B68D-5DDD714B74B6}" type="presOf" srcId="{D0AC28DB-411B-4921-A4A9-939E6E7B7DB1}" destId="{A70F7003-351B-4D13-BEB9-3D2B82DD1100}" srcOrd="0" destOrd="0" presId="urn:microsoft.com/office/officeart/2005/8/layout/vList2"/>
    <dgm:cxn modelId="{6FB036A8-B98E-4976-B959-BF9E1D74D1FB}" type="presParOf" srcId="{6591BF6F-C507-486D-9473-51220DC5D9DC}" destId="{5780FD2B-6E6C-41F7-9451-903F54512D5E}" srcOrd="0" destOrd="0" presId="urn:microsoft.com/office/officeart/2005/8/layout/vList2"/>
    <dgm:cxn modelId="{24012403-FC34-4838-8D6C-8B588F934B7F}" type="presParOf" srcId="{6591BF6F-C507-486D-9473-51220DC5D9DC}" destId="{19BA6DCD-C154-4398-ABE6-5715B3495F16}" srcOrd="1" destOrd="0" presId="urn:microsoft.com/office/officeart/2005/8/layout/vList2"/>
    <dgm:cxn modelId="{1029467C-0CA0-4034-963D-765757EE6CAA}" type="presParOf" srcId="{6591BF6F-C507-486D-9473-51220DC5D9DC}" destId="{614165F6-5AB2-4D84-BDF6-F1A53A7050A8}" srcOrd="2" destOrd="0" presId="urn:microsoft.com/office/officeart/2005/8/layout/vList2"/>
    <dgm:cxn modelId="{93301B8C-DA22-4586-A6E2-88DD6C733672}" type="presParOf" srcId="{6591BF6F-C507-486D-9473-51220DC5D9DC}" destId="{D87694CA-755F-4BBB-8CC4-A3168763BD97}" srcOrd="3" destOrd="0" presId="urn:microsoft.com/office/officeart/2005/8/layout/vList2"/>
    <dgm:cxn modelId="{57DD4A07-7C0B-4160-A9F5-92764A0A8B1C}" type="presParOf" srcId="{6591BF6F-C507-486D-9473-51220DC5D9DC}" destId="{8F2551E6-5835-406D-9D91-5CDD698F38ED}" srcOrd="4" destOrd="0" presId="urn:microsoft.com/office/officeart/2005/8/layout/vList2"/>
    <dgm:cxn modelId="{5F4D586F-694E-4B1F-8B0D-70AC459428D4}" type="presParOf" srcId="{6591BF6F-C507-486D-9473-51220DC5D9DC}" destId="{BE5D2F00-D8AA-4EE1-92C9-582D6C9E9B35}" srcOrd="5" destOrd="0" presId="urn:microsoft.com/office/officeart/2005/8/layout/vList2"/>
    <dgm:cxn modelId="{3B02CE66-639A-45F2-B8A1-1037C1C94A5B}" type="presParOf" srcId="{6591BF6F-C507-486D-9473-51220DC5D9DC}" destId="{A70F7003-351B-4D13-BEB9-3D2B82DD1100}" srcOrd="6" destOrd="0" presId="urn:microsoft.com/office/officeart/2005/8/layout/vList2"/>
    <dgm:cxn modelId="{85FB942E-4E8B-4781-B541-62BB0725238E}" type="presParOf" srcId="{6591BF6F-C507-486D-9473-51220DC5D9DC}" destId="{F65474BB-2B18-482E-9D4F-EA59C18E5686}" srcOrd="7" destOrd="0" presId="urn:microsoft.com/office/officeart/2005/8/layout/vList2"/>
    <dgm:cxn modelId="{2584718E-C086-4179-9913-668C826CEFAE}" type="presParOf" srcId="{6591BF6F-C507-486D-9473-51220DC5D9DC}" destId="{60A0CC0D-424F-4581-BB3E-0FD910761F0E}" srcOrd="8" destOrd="0" presId="urn:microsoft.com/office/officeart/2005/8/layout/vList2"/>
    <dgm:cxn modelId="{C3768123-70D7-4C32-BE61-640558D86C06}" type="presParOf" srcId="{6591BF6F-C507-486D-9473-51220DC5D9DC}" destId="{EF1024E1-EC04-433F-A68B-AA35EC5AC35F}" srcOrd="9" destOrd="0" presId="urn:microsoft.com/office/officeart/2005/8/layout/vList2"/>
    <dgm:cxn modelId="{D6AA2353-183A-4330-BFEA-BBB7ED653FF4}" type="presParOf" srcId="{6591BF6F-C507-486D-9473-51220DC5D9DC}" destId="{602FEA3D-F8C6-45BC-9C00-FB610A2FA01D}" srcOrd="1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30A8E8C7-6289-439A-9364-24E380E8A5B2}" type="doc">
      <dgm:prSet loTypeId="urn:microsoft.com/office/officeart/2005/8/layout/default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A787471E-A92C-4943-81EF-6E70353D1C45}">
      <dgm:prSet/>
      <dgm:spPr/>
      <dgm:t>
        <a:bodyPr/>
        <a:lstStyle/>
        <a:p>
          <a:r>
            <a:rPr lang="en-US"/>
            <a:t>Mentor your replacement</a:t>
          </a:r>
        </a:p>
      </dgm:t>
    </dgm:pt>
    <dgm:pt modelId="{98D63C68-30F9-4E0E-B3BA-ECC2F5AFD044}" type="parTrans" cxnId="{A00D127E-A537-4A25-AB85-BC3FFA4337A6}">
      <dgm:prSet/>
      <dgm:spPr/>
      <dgm:t>
        <a:bodyPr/>
        <a:lstStyle/>
        <a:p>
          <a:endParaRPr lang="en-US"/>
        </a:p>
      </dgm:t>
    </dgm:pt>
    <dgm:pt modelId="{64050003-5697-46F7-B17B-9C9BA90932A2}" type="sibTrans" cxnId="{A00D127E-A537-4A25-AB85-BC3FFA4337A6}">
      <dgm:prSet/>
      <dgm:spPr/>
      <dgm:t>
        <a:bodyPr/>
        <a:lstStyle/>
        <a:p>
          <a:endParaRPr lang="en-US"/>
        </a:p>
      </dgm:t>
    </dgm:pt>
    <dgm:pt modelId="{8FF575DD-149F-4665-9F74-68114B7E8680}">
      <dgm:prSet/>
      <dgm:spPr/>
      <dgm:t>
        <a:bodyPr/>
        <a:lstStyle/>
        <a:p>
          <a:r>
            <a:rPr lang="en-US"/>
            <a:t>Encourage</a:t>
          </a:r>
        </a:p>
      </dgm:t>
    </dgm:pt>
    <dgm:pt modelId="{557ACF84-BA0E-48B3-B09E-066CA736AE92}" type="parTrans" cxnId="{8F332568-1A50-416F-B2DD-3A334B215DAF}">
      <dgm:prSet/>
      <dgm:spPr/>
      <dgm:t>
        <a:bodyPr/>
        <a:lstStyle/>
        <a:p>
          <a:endParaRPr lang="en-US"/>
        </a:p>
      </dgm:t>
    </dgm:pt>
    <dgm:pt modelId="{F2D324D8-F378-4C6C-87B8-20E628020DB0}" type="sibTrans" cxnId="{8F332568-1A50-416F-B2DD-3A334B215DAF}">
      <dgm:prSet/>
      <dgm:spPr/>
      <dgm:t>
        <a:bodyPr/>
        <a:lstStyle/>
        <a:p>
          <a:endParaRPr lang="en-US"/>
        </a:p>
      </dgm:t>
    </dgm:pt>
    <dgm:pt modelId="{B660AEF3-46BA-4BD8-B8C6-568F7FF6DD04}">
      <dgm:prSet/>
      <dgm:spPr/>
      <dgm:t>
        <a:bodyPr/>
        <a:lstStyle/>
        <a:p>
          <a:r>
            <a:rPr lang="en-US"/>
            <a:t>Support</a:t>
          </a:r>
        </a:p>
      </dgm:t>
    </dgm:pt>
    <dgm:pt modelId="{061BF50D-6FD8-4A6E-A2D0-D290439B5CB2}" type="parTrans" cxnId="{90FE30B9-FF4C-4315-AE10-BE93F26D7C12}">
      <dgm:prSet/>
      <dgm:spPr/>
      <dgm:t>
        <a:bodyPr/>
        <a:lstStyle/>
        <a:p>
          <a:endParaRPr lang="en-US"/>
        </a:p>
      </dgm:t>
    </dgm:pt>
    <dgm:pt modelId="{A0854676-3590-479E-BB43-91CAEF7965D1}" type="sibTrans" cxnId="{90FE30B9-FF4C-4315-AE10-BE93F26D7C12}">
      <dgm:prSet/>
      <dgm:spPr/>
      <dgm:t>
        <a:bodyPr/>
        <a:lstStyle/>
        <a:p>
          <a:endParaRPr lang="en-US"/>
        </a:p>
      </dgm:t>
    </dgm:pt>
    <dgm:pt modelId="{3415FFBA-80D2-4E7C-96DD-08DE2E26EA23}">
      <dgm:prSet/>
      <dgm:spPr/>
      <dgm:t>
        <a:bodyPr/>
        <a:lstStyle/>
        <a:p>
          <a:r>
            <a:rPr lang="en-US"/>
            <a:t>Motivate</a:t>
          </a:r>
        </a:p>
      </dgm:t>
    </dgm:pt>
    <dgm:pt modelId="{8B3DC669-4A33-4EE5-81CC-54107C4DD74B}" type="parTrans" cxnId="{D1E95AE1-9E97-4242-B712-9C7C2C8018A9}">
      <dgm:prSet/>
      <dgm:spPr/>
      <dgm:t>
        <a:bodyPr/>
        <a:lstStyle/>
        <a:p>
          <a:endParaRPr lang="en-US"/>
        </a:p>
      </dgm:t>
    </dgm:pt>
    <dgm:pt modelId="{BE897A80-5C1C-4FCB-ACC3-FE9C5AC2FD13}" type="sibTrans" cxnId="{D1E95AE1-9E97-4242-B712-9C7C2C8018A9}">
      <dgm:prSet/>
      <dgm:spPr/>
      <dgm:t>
        <a:bodyPr/>
        <a:lstStyle/>
        <a:p>
          <a:endParaRPr lang="en-US"/>
        </a:p>
      </dgm:t>
    </dgm:pt>
    <dgm:pt modelId="{2A10C270-47D0-4B02-8D08-5EFD993C81C3}">
      <dgm:prSet/>
      <dgm:spPr/>
      <dgm:t>
        <a:bodyPr/>
        <a:lstStyle/>
        <a:p>
          <a:r>
            <a:rPr lang="en-US"/>
            <a:t>Advise</a:t>
          </a:r>
        </a:p>
      </dgm:t>
    </dgm:pt>
    <dgm:pt modelId="{06D9C2CA-4688-420E-9BE7-B6F82C508EC1}" type="parTrans" cxnId="{954EF395-3D3B-4570-95B8-A0EDAC97FF8F}">
      <dgm:prSet/>
      <dgm:spPr/>
      <dgm:t>
        <a:bodyPr/>
        <a:lstStyle/>
        <a:p>
          <a:endParaRPr lang="en-US"/>
        </a:p>
      </dgm:t>
    </dgm:pt>
    <dgm:pt modelId="{D0C7260E-8170-43AC-9760-297A17889969}" type="sibTrans" cxnId="{954EF395-3D3B-4570-95B8-A0EDAC97FF8F}">
      <dgm:prSet/>
      <dgm:spPr/>
      <dgm:t>
        <a:bodyPr/>
        <a:lstStyle/>
        <a:p>
          <a:endParaRPr lang="en-US"/>
        </a:p>
      </dgm:t>
    </dgm:pt>
    <dgm:pt modelId="{0D8C4410-37C7-4994-9421-1AEADF7D84CE}">
      <dgm:prSet/>
      <dgm:spPr/>
      <dgm:t>
        <a:bodyPr/>
        <a:lstStyle/>
        <a:p>
          <a:r>
            <a:rPr lang="en-US"/>
            <a:t>Inspire</a:t>
          </a:r>
        </a:p>
      </dgm:t>
    </dgm:pt>
    <dgm:pt modelId="{E3AFE6DD-4C6B-4F63-9777-9BD628793DC7}" type="parTrans" cxnId="{4F1964B8-197C-4CE3-8FDE-5735C06F5F2E}">
      <dgm:prSet/>
      <dgm:spPr/>
      <dgm:t>
        <a:bodyPr/>
        <a:lstStyle/>
        <a:p>
          <a:endParaRPr lang="en-US"/>
        </a:p>
      </dgm:t>
    </dgm:pt>
    <dgm:pt modelId="{A9F23A6F-F5CA-4696-97CE-3370CDC9710C}" type="sibTrans" cxnId="{4F1964B8-197C-4CE3-8FDE-5735C06F5F2E}">
      <dgm:prSet/>
      <dgm:spPr/>
      <dgm:t>
        <a:bodyPr/>
        <a:lstStyle/>
        <a:p>
          <a:endParaRPr lang="en-US"/>
        </a:p>
      </dgm:t>
    </dgm:pt>
    <dgm:pt modelId="{A512773E-4BE7-42B1-A94C-D853A666F9FB}">
      <dgm:prSet/>
      <dgm:spPr/>
      <dgm:t>
        <a:bodyPr/>
        <a:lstStyle/>
        <a:p>
          <a:r>
            <a:rPr lang="en-US"/>
            <a:t>Be the Example</a:t>
          </a:r>
        </a:p>
      </dgm:t>
    </dgm:pt>
    <dgm:pt modelId="{EF09E502-139D-4B40-B7A4-F5F85B156435}" type="parTrans" cxnId="{469A2821-04B4-4E6D-B26D-B6202F27E3AB}">
      <dgm:prSet/>
      <dgm:spPr/>
      <dgm:t>
        <a:bodyPr/>
        <a:lstStyle/>
        <a:p>
          <a:endParaRPr lang="en-US"/>
        </a:p>
      </dgm:t>
    </dgm:pt>
    <dgm:pt modelId="{7208FEC9-938B-4842-892C-E62F814C5AD4}" type="sibTrans" cxnId="{469A2821-04B4-4E6D-B26D-B6202F27E3AB}">
      <dgm:prSet/>
      <dgm:spPr/>
      <dgm:t>
        <a:bodyPr/>
        <a:lstStyle/>
        <a:p>
          <a:endParaRPr lang="en-US"/>
        </a:p>
      </dgm:t>
    </dgm:pt>
    <dgm:pt modelId="{A64B3462-9C4D-492A-BBF9-8AE1E5D8EB62}">
      <dgm:prSet/>
      <dgm:spPr/>
      <dgm:t>
        <a:bodyPr/>
        <a:lstStyle/>
        <a:p>
          <a:r>
            <a:rPr lang="en-US"/>
            <a:t>Listen, Listen, Love, Love</a:t>
          </a:r>
        </a:p>
      </dgm:t>
    </dgm:pt>
    <dgm:pt modelId="{27A4E4F3-4026-40AB-B241-99004E031DF3}" type="parTrans" cxnId="{3F3B81D7-64E2-4C12-9713-FD48B8E8FA18}">
      <dgm:prSet/>
      <dgm:spPr/>
      <dgm:t>
        <a:bodyPr/>
        <a:lstStyle/>
        <a:p>
          <a:endParaRPr lang="en-US"/>
        </a:p>
      </dgm:t>
    </dgm:pt>
    <dgm:pt modelId="{4697B027-5A85-4DB1-A3C2-9FB086855A0D}" type="sibTrans" cxnId="{3F3B81D7-64E2-4C12-9713-FD48B8E8FA18}">
      <dgm:prSet/>
      <dgm:spPr/>
      <dgm:t>
        <a:bodyPr/>
        <a:lstStyle/>
        <a:p>
          <a:endParaRPr lang="en-US"/>
        </a:p>
      </dgm:t>
    </dgm:pt>
    <dgm:pt modelId="{DB50E119-17D6-4E8C-AEF2-7178C71C190A}" type="pres">
      <dgm:prSet presAssocID="{30A8E8C7-6289-439A-9364-24E380E8A5B2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5C543FF6-C836-4075-BA11-6977365CFB4E}" type="pres">
      <dgm:prSet presAssocID="{A787471E-A92C-4943-81EF-6E70353D1C45}" presName="node" presStyleLbl="node1" presStyleIdx="0" presStyleCnt="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2075B15-95B0-4FCC-B355-CB9FC87801EC}" type="pres">
      <dgm:prSet presAssocID="{64050003-5697-46F7-B17B-9C9BA90932A2}" presName="sibTrans" presStyleCnt="0"/>
      <dgm:spPr/>
    </dgm:pt>
    <dgm:pt modelId="{82095F90-9605-41C2-BFB1-2AB651E09F7B}" type="pres">
      <dgm:prSet presAssocID="{8FF575DD-149F-4665-9F74-68114B7E8680}" presName="node" presStyleLbl="node1" presStyleIdx="1" presStyleCnt="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6710FAD-E094-49C1-B18F-6BF0F816158B}" type="pres">
      <dgm:prSet presAssocID="{F2D324D8-F378-4C6C-87B8-20E628020DB0}" presName="sibTrans" presStyleCnt="0"/>
      <dgm:spPr/>
    </dgm:pt>
    <dgm:pt modelId="{F87A52B6-15B7-4DC1-B575-7643435DAA46}" type="pres">
      <dgm:prSet presAssocID="{B660AEF3-46BA-4BD8-B8C6-568F7FF6DD04}" presName="node" presStyleLbl="node1" presStyleIdx="2" presStyleCnt="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C054076-9E55-4AA6-9B05-4166A5314BA5}" type="pres">
      <dgm:prSet presAssocID="{A0854676-3590-479E-BB43-91CAEF7965D1}" presName="sibTrans" presStyleCnt="0"/>
      <dgm:spPr/>
    </dgm:pt>
    <dgm:pt modelId="{BFFA3219-9297-48F5-AF65-28E06DA151BC}" type="pres">
      <dgm:prSet presAssocID="{3415FFBA-80D2-4E7C-96DD-08DE2E26EA23}" presName="node" presStyleLbl="node1" presStyleIdx="3" presStyleCnt="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E33FFB8-3493-4C7E-A032-F7F50FC0DE17}" type="pres">
      <dgm:prSet presAssocID="{BE897A80-5C1C-4FCB-ACC3-FE9C5AC2FD13}" presName="sibTrans" presStyleCnt="0"/>
      <dgm:spPr/>
    </dgm:pt>
    <dgm:pt modelId="{8284A919-E4E1-460E-962F-E6CD2BA5271B}" type="pres">
      <dgm:prSet presAssocID="{2A10C270-47D0-4B02-8D08-5EFD993C81C3}" presName="node" presStyleLbl="node1" presStyleIdx="4" presStyleCnt="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6FA64B4-5098-4E1D-92EF-DB62B312E9E1}" type="pres">
      <dgm:prSet presAssocID="{D0C7260E-8170-43AC-9760-297A17889969}" presName="sibTrans" presStyleCnt="0"/>
      <dgm:spPr/>
    </dgm:pt>
    <dgm:pt modelId="{7ABE7C96-5A60-43B2-AB8B-1F7EC74DBD2C}" type="pres">
      <dgm:prSet presAssocID="{0D8C4410-37C7-4994-9421-1AEADF7D84CE}" presName="node" presStyleLbl="node1" presStyleIdx="5" presStyleCnt="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51EE294-F198-4E53-A3A1-C382FCAB5283}" type="pres">
      <dgm:prSet presAssocID="{A9F23A6F-F5CA-4696-97CE-3370CDC9710C}" presName="sibTrans" presStyleCnt="0"/>
      <dgm:spPr/>
    </dgm:pt>
    <dgm:pt modelId="{7FA2CCA1-0DA2-45C5-9730-A7A546D67D72}" type="pres">
      <dgm:prSet presAssocID="{A512773E-4BE7-42B1-A94C-D853A666F9FB}" presName="node" presStyleLbl="node1" presStyleIdx="6" presStyleCnt="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7408AB9-A43C-40DD-9E41-DEF58EC9F91B}" type="pres">
      <dgm:prSet presAssocID="{7208FEC9-938B-4842-892C-E62F814C5AD4}" presName="sibTrans" presStyleCnt="0"/>
      <dgm:spPr/>
    </dgm:pt>
    <dgm:pt modelId="{3E87310A-45D9-432C-A3DF-6AEA436A663B}" type="pres">
      <dgm:prSet presAssocID="{A64B3462-9C4D-492A-BBF9-8AE1E5D8EB62}" presName="node" presStyleLbl="node1" presStyleIdx="7" presStyleCnt="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4F1964B8-197C-4CE3-8FDE-5735C06F5F2E}" srcId="{30A8E8C7-6289-439A-9364-24E380E8A5B2}" destId="{0D8C4410-37C7-4994-9421-1AEADF7D84CE}" srcOrd="5" destOrd="0" parTransId="{E3AFE6DD-4C6B-4F63-9777-9BD628793DC7}" sibTransId="{A9F23A6F-F5CA-4696-97CE-3370CDC9710C}"/>
    <dgm:cxn modelId="{52EAAFA4-0D5E-47F8-823D-47C873B8DBB8}" type="presOf" srcId="{A64B3462-9C4D-492A-BBF9-8AE1E5D8EB62}" destId="{3E87310A-45D9-432C-A3DF-6AEA436A663B}" srcOrd="0" destOrd="0" presId="urn:microsoft.com/office/officeart/2005/8/layout/default"/>
    <dgm:cxn modelId="{7C06E8A4-05D2-47B8-8713-F998B4D386D5}" type="presOf" srcId="{2A10C270-47D0-4B02-8D08-5EFD993C81C3}" destId="{8284A919-E4E1-460E-962F-E6CD2BA5271B}" srcOrd="0" destOrd="0" presId="urn:microsoft.com/office/officeart/2005/8/layout/default"/>
    <dgm:cxn modelId="{954EF395-3D3B-4570-95B8-A0EDAC97FF8F}" srcId="{30A8E8C7-6289-439A-9364-24E380E8A5B2}" destId="{2A10C270-47D0-4B02-8D08-5EFD993C81C3}" srcOrd="4" destOrd="0" parTransId="{06D9C2CA-4688-420E-9BE7-B6F82C508EC1}" sibTransId="{D0C7260E-8170-43AC-9760-297A17889969}"/>
    <dgm:cxn modelId="{5346E1DD-7427-44D3-93DA-027F11A20ECD}" type="presOf" srcId="{A512773E-4BE7-42B1-A94C-D853A666F9FB}" destId="{7FA2CCA1-0DA2-45C5-9730-A7A546D67D72}" srcOrd="0" destOrd="0" presId="urn:microsoft.com/office/officeart/2005/8/layout/default"/>
    <dgm:cxn modelId="{D1E95AE1-9E97-4242-B712-9C7C2C8018A9}" srcId="{30A8E8C7-6289-439A-9364-24E380E8A5B2}" destId="{3415FFBA-80D2-4E7C-96DD-08DE2E26EA23}" srcOrd="3" destOrd="0" parTransId="{8B3DC669-4A33-4EE5-81CC-54107C4DD74B}" sibTransId="{BE897A80-5C1C-4FCB-ACC3-FE9C5AC2FD13}"/>
    <dgm:cxn modelId="{7B371D37-6E4E-48D4-8212-243B769BE1D4}" type="presOf" srcId="{A787471E-A92C-4943-81EF-6E70353D1C45}" destId="{5C543FF6-C836-4075-BA11-6977365CFB4E}" srcOrd="0" destOrd="0" presId="urn:microsoft.com/office/officeart/2005/8/layout/default"/>
    <dgm:cxn modelId="{469A2821-04B4-4E6D-B26D-B6202F27E3AB}" srcId="{30A8E8C7-6289-439A-9364-24E380E8A5B2}" destId="{A512773E-4BE7-42B1-A94C-D853A666F9FB}" srcOrd="6" destOrd="0" parTransId="{EF09E502-139D-4B40-B7A4-F5F85B156435}" sibTransId="{7208FEC9-938B-4842-892C-E62F814C5AD4}"/>
    <dgm:cxn modelId="{040A00DA-8650-42A1-B347-13A46F555095}" type="presOf" srcId="{B660AEF3-46BA-4BD8-B8C6-568F7FF6DD04}" destId="{F87A52B6-15B7-4DC1-B575-7643435DAA46}" srcOrd="0" destOrd="0" presId="urn:microsoft.com/office/officeart/2005/8/layout/default"/>
    <dgm:cxn modelId="{A00D127E-A537-4A25-AB85-BC3FFA4337A6}" srcId="{30A8E8C7-6289-439A-9364-24E380E8A5B2}" destId="{A787471E-A92C-4943-81EF-6E70353D1C45}" srcOrd="0" destOrd="0" parTransId="{98D63C68-30F9-4E0E-B3BA-ECC2F5AFD044}" sibTransId="{64050003-5697-46F7-B17B-9C9BA90932A2}"/>
    <dgm:cxn modelId="{8F332568-1A50-416F-B2DD-3A334B215DAF}" srcId="{30A8E8C7-6289-439A-9364-24E380E8A5B2}" destId="{8FF575DD-149F-4665-9F74-68114B7E8680}" srcOrd="1" destOrd="0" parTransId="{557ACF84-BA0E-48B3-B09E-066CA736AE92}" sibTransId="{F2D324D8-F378-4C6C-87B8-20E628020DB0}"/>
    <dgm:cxn modelId="{DE5B4003-0BDD-4F06-8D92-8DC71FC92E70}" type="presOf" srcId="{3415FFBA-80D2-4E7C-96DD-08DE2E26EA23}" destId="{BFFA3219-9297-48F5-AF65-28E06DA151BC}" srcOrd="0" destOrd="0" presId="urn:microsoft.com/office/officeart/2005/8/layout/default"/>
    <dgm:cxn modelId="{5038FA9E-EDA2-435A-9215-915AE0BDD9C3}" type="presOf" srcId="{0D8C4410-37C7-4994-9421-1AEADF7D84CE}" destId="{7ABE7C96-5A60-43B2-AB8B-1F7EC74DBD2C}" srcOrd="0" destOrd="0" presId="urn:microsoft.com/office/officeart/2005/8/layout/default"/>
    <dgm:cxn modelId="{1F6AEC76-B805-4268-88A3-8AF8D69AE098}" type="presOf" srcId="{8FF575DD-149F-4665-9F74-68114B7E8680}" destId="{82095F90-9605-41C2-BFB1-2AB651E09F7B}" srcOrd="0" destOrd="0" presId="urn:microsoft.com/office/officeart/2005/8/layout/default"/>
    <dgm:cxn modelId="{3F3B81D7-64E2-4C12-9713-FD48B8E8FA18}" srcId="{30A8E8C7-6289-439A-9364-24E380E8A5B2}" destId="{A64B3462-9C4D-492A-BBF9-8AE1E5D8EB62}" srcOrd="7" destOrd="0" parTransId="{27A4E4F3-4026-40AB-B241-99004E031DF3}" sibTransId="{4697B027-5A85-4DB1-A3C2-9FB086855A0D}"/>
    <dgm:cxn modelId="{629914E4-9F21-47AC-B5AF-08C2A1F62864}" type="presOf" srcId="{30A8E8C7-6289-439A-9364-24E380E8A5B2}" destId="{DB50E119-17D6-4E8C-AEF2-7178C71C190A}" srcOrd="0" destOrd="0" presId="urn:microsoft.com/office/officeart/2005/8/layout/default"/>
    <dgm:cxn modelId="{90FE30B9-FF4C-4315-AE10-BE93F26D7C12}" srcId="{30A8E8C7-6289-439A-9364-24E380E8A5B2}" destId="{B660AEF3-46BA-4BD8-B8C6-568F7FF6DD04}" srcOrd="2" destOrd="0" parTransId="{061BF50D-6FD8-4A6E-A2D0-D290439B5CB2}" sibTransId="{A0854676-3590-479E-BB43-91CAEF7965D1}"/>
    <dgm:cxn modelId="{6D7E9F40-3941-4FB3-9936-11CF0FE700B7}" type="presParOf" srcId="{DB50E119-17D6-4E8C-AEF2-7178C71C190A}" destId="{5C543FF6-C836-4075-BA11-6977365CFB4E}" srcOrd="0" destOrd="0" presId="urn:microsoft.com/office/officeart/2005/8/layout/default"/>
    <dgm:cxn modelId="{BD537DCF-0CB2-4516-873C-1E2E2A360F35}" type="presParOf" srcId="{DB50E119-17D6-4E8C-AEF2-7178C71C190A}" destId="{52075B15-95B0-4FCC-B355-CB9FC87801EC}" srcOrd="1" destOrd="0" presId="urn:microsoft.com/office/officeart/2005/8/layout/default"/>
    <dgm:cxn modelId="{43DAF7A3-BC83-423B-A35A-B2ADEE24E10B}" type="presParOf" srcId="{DB50E119-17D6-4E8C-AEF2-7178C71C190A}" destId="{82095F90-9605-41C2-BFB1-2AB651E09F7B}" srcOrd="2" destOrd="0" presId="urn:microsoft.com/office/officeart/2005/8/layout/default"/>
    <dgm:cxn modelId="{DF9F671A-39DA-4C53-AF0C-E51C010FCC2B}" type="presParOf" srcId="{DB50E119-17D6-4E8C-AEF2-7178C71C190A}" destId="{36710FAD-E094-49C1-B18F-6BF0F816158B}" srcOrd="3" destOrd="0" presId="urn:microsoft.com/office/officeart/2005/8/layout/default"/>
    <dgm:cxn modelId="{5549613E-7223-436F-AD26-8B2421E4193E}" type="presParOf" srcId="{DB50E119-17D6-4E8C-AEF2-7178C71C190A}" destId="{F87A52B6-15B7-4DC1-B575-7643435DAA46}" srcOrd="4" destOrd="0" presId="urn:microsoft.com/office/officeart/2005/8/layout/default"/>
    <dgm:cxn modelId="{D2D02793-E9D2-43E6-8812-FBDA74B1494A}" type="presParOf" srcId="{DB50E119-17D6-4E8C-AEF2-7178C71C190A}" destId="{1C054076-9E55-4AA6-9B05-4166A5314BA5}" srcOrd="5" destOrd="0" presId="urn:microsoft.com/office/officeart/2005/8/layout/default"/>
    <dgm:cxn modelId="{DCE56A6E-037E-4524-9721-45BB36017008}" type="presParOf" srcId="{DB50E119-17D6-4E8C-AEF2-7178C71C190A}" destId="{BFFA3219-9297-48F5-AF65-28E06DA151BC}" srcOrd="6" destOrd="0" presId="urn:microsoft.com/office/officeart/2005/8/layout/default"/>
    <dgm:cxn modelId="{8828FC72-44F1-475F-AB94-8882F0476CE3}" type="presParOf" srcId="{DB50E119-17D6-4E8C-AEF2-7178C71C190A}" destId="{0E33FFB8-3493-4C7E-A032-F7F50FC0DE17}" srcOrd="7" destOrd="0" presId="urn:microsoft.com/office/officeart/2005/8/layout/default"/>
    <dgm:cxn modelId="{539B19AA-A295-44E4-B1CB-D189DE1BA3FF}" type="presParOf" srcId="{DB50E119-17D6-4E8C-AEF2-7178C71C190A}" destId="{8284A919-E4E1-460E-962F-E6CD2BA5271B}" srcOrd="8" destOrd="0" presId="urn:microsoft.com/office/officeart/2005/8/layout/default"/>
    <dgm:cxn modelId="{4CD5DC26-E23B-4444-A1B2-843FF123C9A7}" type="presParOf" srcId="{DB50E119-17D6-4E8C-AEF2-7178C71C190A}" destId="{F6FA64B4-5098-4E1D-92EF-DB62B312E9E1}" srcOrd="9" destOrd="0" presId="urn:microsoft.com/office/officeart/2005/8/layout/default"/>
    <dgm:cxn modelId="{3684C957-913A-484F-9083-E0EF1C191078}" type="presParOf" srcId="{DB50E119-17D6-4E8C-AEF2-7178C71C190A}" destId="{7ABE7C96-5A60-43B2-AB8B-1F7EC74DBD2C}" srcOrd="10" destOrd="0" presId="urn:microsoft.com/office/officeart/2005/8/layout/default"/>
    <dgm:cxn modelId="{E94ABF96-142F-48BF-A908-1C36C130BB29}" type="presParOf" srcId="{DB50E119-17D6-4E8C-AEF2-7178C71C190A}" destId="{551EE294-F198-4E53-A3A1-C382FCAB5283}" srcOrd="11" destOrd="0" presId="urn:microsoft.com/office/officeart/2005/8/layout/default"/>
    <dgm:cxn modelId="{A81A945D-17E4-4A99-A59B-4503BDEF0519}" type="presParOf" srcId="{DB50E119-17D6-4E8C-AEF2-7178C71C190A}" destId="{7FA2CCA1-0DA2-45C5-9730-A7A546D67D72}" srcOrd="12" destOrd="0" presId="urn:microsoft.com/office/officeart/2005/8/layout/default"/>
    <dgm:cxn modelId="{48D8C5B7-9595-488E-AE4E-4ADA03EC9E11}" type="presParOf" srcId="{DB50E119-17D6-4E8C-AEF2-7178C71C190A}" destId="{97408AB9-A43C-40DD-9E41-DEF58EC9F91B}" srcOrd="13" destOrd="0" presId="urn:microsoft.com/office/officeart/2005/8/layout/default"/>
    <dgm:cxn modelId="{D83B50B0-7F85-4B4D-8D88-B3188BDEAEF7}" type="presParOf" srcId="{DB50E119-17D6-4E8C-AEF2-7178C71C190A}" destId="{3E87310A-45D9-432C-A3DF-6AEA436A663B}" srcOrd="14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9432FF2-0F5A-4716-880E-37ECC468EB58}">
      <dsp:nvSpPr>
        <dsp:cNvPr id="0" name=""/>
        <dsp:cNvSpPr/>
      </dsp:nvSpPr>
      <dsp:spPr>
        <a:xfrm>
          <a:off x="0" y="623"/>
          <a:ext cx="6492875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F055863-F205-4C41-B83F-4CCEB6FDA776}">
      <dsp:nvSpPr>
        <dsp:cNvPr id="0" name=""/>
        <dsp:cNvSpPr/>
      </dsp:nvSpPr>
      <dsp:spPr>
        <a:xfrm>
          <a:off x="0" y="623"/>
          <a:ext cx="6492875" cy="56712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t" anchorCtr="0">
          <a:noAutofit/>
        </a:bodyPr>
        <a:lstStyle/>
        <a:p>
          <a:pPr lvl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600" kern="1200"/>
            <a:t>Prayer</a:t>
          </a:r>
        </a:p>
      </dsp:txBody>
      <dsp:txXfrm>
        <a:off x="0" y="623"/>
        <a:ext cx="6492875" cy="567128"/>
      </dsp:txXfrm>
    </dsp:sp>
    <dsp:sp modelId="{33ABF9A8-66F0-40DC-B41F-483BAC08C6AF}">
      <dsp:nvSpPr>
        <dsp:cNvPr id="0" name=""/>
        <dsp:cNvSpPr/>
      </dsp:nvSpPr>
      <dsp:spPr>
        <a:xfrm>
          <a:off x="0" y="567751"/>
          <a:ext cx="6492875" cy="0"/>
        </a:xfrm>
        <a:prstGeom prst="line">
          <a:avLst/>
        </a:prstGeom>
        <a:solidFill>
          <a:schemeClr val="accent2">
            <a:hueOff val="-104765"/>
            <a:satOff val="-1207"/>
            <a:lumOff val="270"/>
            <a:alphaOff val="0"/>
          </a:schemeClr>
        </a:solidFill>
        <a:ln w="12700" cap="flat" cmpd="sng" algn="ctr">
          <a:solidFill>
            <a:schemeClr val="accent2">
              <a:hueOff val="-104765"/>
              <a:satOff val="-1207"/>
              <a:lumOff val="27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B195B0C-2834-40A6-9147-24D18C4ADA24}">
      <dsp:nvSpPr>
        <dsp:cNvPr id="0" name=""/>
        <dsp:cNvSpPr/>
      </dsp:nvSpPr>
      <dsp:spPr>
        <a:xfrm>
          <a:off x="0" y="567751"/>
          <a:ext cx="6492875" cy="56712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t" anchorCtr="0">
          <a:noAutofit/>
        </a:bodyPr>
        <a:lstStyle/>
        <a:p>
          <a:pPr lvl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600" kern="1200"/>
            <a:t>Mentoring</a:t>
          </a:r>
        </a:p>
      </dsp:txBody>
      <dsp:txXfrm>
        <a:off x="0" y="567751"/>
        <a:ext cx="6492875" cy="567128"/>
      </dsp:txXfrm>
    </dsp:sp>
    <dsp:sp modelId="{DDDDF7B5-BA99-4E1A-B2A4-F746A6D28923}">
      <dsp:nvSpPr>
        <dsp:cNvPr id="0" name=""/>
        <dsp:cNvSpPr/>
      </dsp:nvSpPr>
      <dsp:spPr>
        <a:xfrm>
          <a:off x="0" y="1134879"/>
          <a:ext cx="6492875" cy="0"/>
        </a:xfrm>
        <a:prstGeom prst="line">
          <a:avLst/>
        </a:prstGeom>
        <a:solidFill>
          <a:schemeClr val="accent2">
            <a:hueOff val="-209531"/>
            <a:satOff val="-2415"/>
            <a:lumOff val="540"/>
            <a:alphaOff val="0"/>
          </a:schemeClr>
        </a:solidFill>
        <a:ln w="12700" cap="flat" cmpd="sng" algn="ctr">
          <a:solidFill>
            <a:schemeClr val="accent2">
              <a:hueOff val="-209531"/>
              <a:satOff val="-2415"/>
              <a:lumOff val="54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66C3129-431D-41FC-A08C-1B66F3116410}">
      <dsp:nvSpPr>
        <dsp:cNvPr id="0" name=""/>
        <dsp:cNvSpPr/>
      </dsp:nvSpPr>
      <dsp:spPr>
        <a:xfrm>
          <a:off x="0" y="1134879"/>
          <a:ext cx="6492875" cy="56712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t" anchorCtr="0">
          <a:noAutofit/>
        </a:bodyPr>
        <a:lstStyle/>
        <a:p>
          <a:pPr lvl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600" kern="1200"/>
            <a:t>Love </a:t>
          </a:r>
        </a:p>
      </dsp:txBody>
      <dsp:txXfrm>
        <a:off x="0" y="1134879"/>
        <a:ext cx="6492875" cy="567128"/>
      </dsp:txXfrm>
    </dsp:sp>
    <dsp:sp modelId="{0519B933-23E5-4DCD-A3BA-C6819F6ACE6C}">
      <dsp:nvSpPr>
        <dsp:cNvPr id="0" name=""/>
        <dsp:cNvSpPr/>
      </dsp:nvSpPr>
      <dsp:spPr>
        <a:xfrm>
          <a:off x="0" y="1702007"/>
          <a:ext cx="6492875" cy="0"/>
        </a:xfrm>
        <a:prstGeom prst="line">
          <a:avLst/>
        </a:prstGeom>
        <a:solidFill>
          <a:schemeClr val="accent2">
            <a:hueOff val="-314296"/>
            <a:satOff val="-3622"/>
            <a:lumOff val="810"/>
            <a:alphaOff val="0"/>
          </a:schemeClr>
        </a:solidFill>
        <a:ln w="12700" cap="flat" cmpd="sng" algn="ctr">
          <a:solidFill>
            <a:schemeClr val="accent2">
              <a:hueOff val="-314296"/>
              <a:satOff val="-3622"/>
              <a:lumOff val="81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8735F94-1493-49F9-8A20-C0B82C8854C1}">
      <dsp:nvSpPr>
        <dsp:cNvPr id="0" name=""/>
        <dsp:cNvSpPr/>
      </dsp:nvSpPr>
      <dsp:spPr>
        <a:xfrm>
          <a:off x="0" y="1702007"/>
          <a:ext cx="6492875" cy="56712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t" anchorCtr="0">
          <a:noAutofit/>
        </a:bodyPr>
        <a:lstStyle/>
        <a:p>
          <a:pPr lvl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600" kern="1200"/>
            <a:t>Support</a:t>
          </a:r>
        </a:p>
      </dsp:txBody>
      <dsp:txXfrm>
        <a:off x="0" y="1702007"/>
        <a:ext cx="6492875" cy="567128"/>
      </dsp:txXfrm>
    </dsp:sp>
    <dsp:sp modelId="{B5934D87-03BE-467F-8055-3921420AEADC}">
      <dsp:nvSpPr>
        <dsp:cNvPr id="0" name=""/>
        <dsp:cNvSpPr/>
      </dsp:nvSpPr>
      <dsp:spPr>
        <a:xfrm>
          <a:off x="0" y="2269135"/>
          <a:ext cx="6492875" cy="0"/>
        </a:xfrm>
        <a:prstGeom prst="line">
          <a:avLst/>
        </a:prstGeom>
        <a:solidFill>
          <a:schemeClr val="accent2">
            <a:hueOff val="-419062"/>
            <a:satOff val="-4829"/>
            <a:lumOff val="1079"/>
            <a:alphaOff val="0"/>
          </a:schemeClr>
        </a:solidFill>
        <a:ln w="12700" cap="flat" cmpd="sng" algn="ctr">
          <a:solidFill>
            <a:schemeClr val="accent2">
              <a:hueOff val="-419062"/>
              <a:satOff val="-4829"/>
              <a:lumOff val="1079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43D0D68-B62D-4B9F-9070-E33307BB5DE9}">
      <dsp:nvSpPr>
        <dsp:cNvPr id="0" name=""/>
        <dsp:cNvSpPr/>
      </dsp:nvSpPr>
      <dsp:spPr>
        <a:xfrm>
          <a:off x="0" y="2269135"/>
          <a:ext cx="6492875" cy="56712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t" anchorCtr="0">
          <a:noAutofit/>
        </a:bodyPr>
        <a:lstStyle/>
        <a:p>
          <a:pPr lvl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600" kern="1200"/>
            <a:t>Encourage their connection with Christ</a:t>
          </a:r>
        </a:p>
      </dsp:txBody>
      <dsp:txXfrm>
        <a:off x="0" y="2269135"/>
        <a:ext cx="6492875" cy="567128"/>
      </dsp:txXfrm>
    </dsp:sp>
    <dsp:sp modelId="{B01252ED-CC37-48C1-B84B-0ED80ECA8EC0}">
      <dsp:nvSpPr>
        <dsp:cNvPr id="0" name=""/>
        <dsp:cNvSpPr/>
      </dsp:nvSpPr>
      <dsp:spPr>
        <a:xfrm>
          <a:off x="0" y="2836264"/>
          <a:ext cx="6492875" cy="0"/>
        </a:xfrm>
        <a:prstGeom prst="line">
          <a:avLst/>
        </a:prstGeom>
        <a:solidFill>
          <a:schemeClr val="accent2">
            <a:hueOff val="-523827"/>
            <a:satOff val="-6036"/>
            <a:lumOff val="1349"/>
            <a:alphaOff val="0"/>
          </a:schemeClr>
        </a:solidFill>
        <a:ln w="12700" cap="flat" cmpd="sng" algn="ctr">
          <a:solidFill>
            <a:schemeClr val="accent2">
              <a:hueOff val="-523827"/>
              <a:satOff val="-6036"/>
              <a:lumOff val="1349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025C473-5292-4CE6-A937-31D7BFB05658}">
      <dsp:nvSpPr>
        <dsp:cNvPr id="0" name=""/>
        <dsp:cNvSpPr/>
      </dsp:nvSpPr>
      <dsp:spPr>
        <a:xfrm>
          <a:off x="0" y="2836264"/>
          <a:ext cx="6492875" cy="56712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t" anchorCtr="0">
          <a:noAutofit/>
        </a:bodyPr>
        <a:lstStyle/>
        <a:p>
          <a:pPr lvl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600" kern="1200"/>
            <a:t>Educate on the “Riverbanks”</a:t>
          </a:r>
        </a:p>
      </dsp:txBody>
      <dsp:txXfrm>
        <a:off x="0" y="2836264"/>
        <a:ext cx="6492875" cy="567128"/>
      </dsp:txXfrm>
    </dsp:sp>
    <dsp:sp modelId="{1EB0245D-7E97-40A9-AD7B-3C0929C77C99}">
      <dsp:nvSpPr>
        <dsp:cNvPr id="0" name=""/>
        <dsp:cNvSpPr/>
      </dsp:nvSpPr>
      <dsp:spPr>
        <a:xfrm>
          <a:off x="0" y="3403392"/>
          <a:ext cx="6492875" cy="0"/>
        </a:xfrm>
        <a:prstGeom prst="line">
          <a:avLst/>
        </a:prstGeom>
        <a:solidFill>
          <a:schemeClr val="accent2">
            <a:hueOff val="-628592"/>
            <a:satOff val="-7244"/>
            <a:lumOff val="1619"/>
            <a:alphaOff val="0"/>
          </a:schemeClr>
        </a:solidFill>
        <a:ln w="12700" cap="flat" cmpd="sng" algn="ctr">
          <a:solidFill>
            <a:schemeClr val="accent2">
              <a:hueOff val="-628592"/>
              <a:satOff val="-7244"/>
              <a:lumOff val="1619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866507A-D3BA-4B65-A170-851D586FB694}">
      <dsp:nvSpPr>
        <dsp:cNvPr id="0" name=""/>
        <dsp:cNvSpPr/>
      </dsp:nvSpPr>
      <dsp:spPr>
        <a:xfrm>
          <a:off x="0" y="3403392"/>
          <a:ext cx="6492875" cy="56712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t" anchorCtr="0">
          <a:noAutofit/>
        </a:bodyPr>
        <a:lstStyle/>
        <a:p>
          <a:pPr lvl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600" kern="1200"/>
            <a:t>Energize and Empower</a:t>
          </a:r>
        </a:p>
      </dsp:txBody>
      <dsp:txXfrm>
        <a:off x="0" y="3403392"/>
        <a:ext cx="6492875" cy="567128"/>
      </dsp:txXfrm>
    </dsp:sp>
    <dsp:sp modelId="{41786F54-C7E2-4247-BC2E-25BA8231999D}">
      <dsp:nvSpPr>
        <dsp:cNvPr id="0" name=""/>
        <dsp:cNvSpPr/>
      </dsp:nvSpPr>
      <dsp:spPr>
        <a:xfrm>
          <a:off x="0" y="3970520"/>
          <a:ext cx="6492875" cy="0"/>
        </a:xfrm>
        <a:prstGeom prst="line">
          <a:avLst/>
        </a:prstGeom>
        <a:solidFill>
          <a:schemeClr val="accent2">
            <a:hueOff val="-733358"/>
            <a:satOff val="-8451"/>
            <a:lumOff val="1889"/>
            <a:alphaOff val="0"/>
          </a:schemeClr>
        </a:solidFill>
        <a:ln w="12700" cap="flat" cmpd="sng" algn="ctr">
          <a:solidFill>
            <a:schemeClr val="accent2">
              <a:hueOff val="-733358"/>
              <a:satOff val="-8451"/>
              <a:lumOff val="1889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873DD08-2678-40CA-8051-5F9BBE79DFAD}">
      <dsp:nvSpPr>
        <dsp:cNvPr id="0" name=""/>
        <dsp:cNvSpPr/>
      </dsp:nvSpPr>
      <dsp:spPr>
        <a:xfrm>
          <a:off x="0" y="3970520"/>
          <a:ext cx="6492875" cy="56712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t" anchorCtr="0">
          <a:noAutofit/>
        </a:bodyPr>
        <a:lstStyle/>
        <a:p>
          <a:pPr lvl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600" kern="1200"/>
            <a:t>Be the wind beneath their sails</a:t>
          </a:r>
        </a:p>
      </dsp:txBody>
      <dsp:txXfrm>
        <a:off x="0" y="3970520"/>
        <a:ext cx="6492875" cy="567128"/>
      </dsp:txXfrm>
    </dsp:sp>
    <dsp:sp modelId="{E9CDFF7B-5A36-4761-AF91-A51DC025237E}">
      <dsp:nvSpPr>
        <dsp:cNvPr id="0" name=""/>
        <dsp:cNvSpPr/>
      </dsp:nvSpPr>
      <dsp:spPr>
        <a:xfrm>
          <a:off x="0" y="4537648"/>
          <a:ext cx="6492875" cy="0"/>
        </a:xfrm>
        <a:prstGeom prst="line">
          <a:avLst/>
        </a:prstGeom>
        <a:solidFill>
          <a:schemeClr val="accent2">
            <a:hueOff val="-838123"/>
            <a:satOff val="-9658"/>
            <a:lumOff val="2159"/>
            <a:alphaOff val="0"/>
          </a:schemeClr>
        </a:solidFill>
        <a:ln w="12700" cap="flat" cmpd="sng" algn="ctr">
          <a:solidFill>
            <a:schemeClr val="accent2">
              <a:hueOff val="-838123"/>
              <a:satOff val="-9658"/>
              <a:lumOff val="2159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EAA8EEF-7C74-4C19-AEF5-C24FB4018D56}">
      <dsp:nvSpPr>
        <dsp:cNvPr id="0" name=""/>
        <dsp:cNvSpPr/>
      </dsp:nvSpPr>
      <dsp:spPr>
        <a:xfrm>
          <a:off x="0" y="4537648"/>
          <a:ext cx="6492875" cy="56712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t" anchorCtr="0">
          <a:noAutofit/>
        </a:bodyPr>
        <a:lstStyle/>
        <a:p>
          <a:pPr lvl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600" kern="1200"/>
            <a:t>Trust God to do what God always does.</a:t>
          </a:r>
        </a:p>
      </dsp:txBody>
      <dsp:txXfrm>
        <a:off x="0" y="4537648"/>
        <a:ext cx="6492875" cy="56712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4094A1B-6B98-404C-8134-A29431DDC0FD}">
      <dsp:nvSpPr>
        <dsp:cNvPr id="0" name=""/>
        <dsp:cNvSpPr/>
      </dsp:nvSpPr>
      <dsp:spPr>
        <a:xfrm>
          <a:off x="0" y="776453"/>
          <a:ext cx="2285999" cy="1371599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500" kern="1200"/>
            <a:t>Too pushy</a:t>
          </a:r>
        </a:p>
      </dsp:txBody>
      <dsp:txXfrm>
        <a:off x="0" y="776453"/>
        <a:ext cx="2285999" cy="1371599"/>
      </dsp:txXfrm>
    </dsp:sp>
    <dsp:sp modelId="{9FBF9819-CDD6-425E-A724-B96BF6DBC6F3}">
      <dsp:nvSpPr>
        <dsp:cNvPr id="0" name=""/>
        <dsp:cNvSpPr/>
      </dsp:nvSpPr>
      <dsp:spPr>
        <a:xfrm>
          <a:off x="2514600" y="776453"/>
          <a:ext cx="2285999" cy="1371599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500" kern="1200"/>
            <a:t>Saying “You can do this, it’s easy”</a:t>
          </a:r>
        </a:p>
      </dsp:txBody>
      <dsp:txXfrm>
        <a:off x="2514600" y="776453"/>
        <a:ext cx="2285999" cy="1371599"/>
      </dsp:txXfrm>
    </dsp:sp>
    <dsp:sp modelId="{611722C4-1F57-47F5-8849-76132538A671}">
      <dsp:nvSpPr>
        <dsp:cNvPr id="0" name=""/>
        <dsp:cNvSpPr/>
      </dsp:nvSpPr>
      <dsp:spPr>
        <a:xfrm>
          <a:off x="5029199" y="776453"/>
          <a:ext cx="2285999" cy="1371599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500" kern="1200"/>
            <a:t>Not meeting the progression steps</a:t>
          </a:r>
        </a:p>
      </dsp:txBody>
      <dsp:txXfrm>
        <a:off x="5029199" y="776453"/>
        <a:ext cx="2285999" cy="1371599"/>
      </dsp:txXfrm>
    </dsp:sp>
    <dsp:sp modelId="{A3898AD1-7CB7-44FF-BE2C-5F456282E0B0}">
      <dsp:nvSpPr>
        <dsp:cNvPr id="0" name=""/>
        <dsp:cNvSpPr/>
      </dsp:nvSpPr>
      <dsp:spPr>
        <a:xfrm>
          <a:off x="1257300" y="2376653"/>
          <a:ext cx="2285999" cy="1371599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500" kern="1200"/>
            <a:t>Lack of obedience to the ministry</a:t>
          </a:r>
        </a:p>
      </dsp:txBody>
      <dsp:txXfrm>
        <a:off x="1257300" y="2376653"/>
        <a:ext cx="2285999" cy="1371599"/>
      </dsp:txXfrm>
    </dsp:sp>
    <dsp:sp modelId="{26D2B733-2DC5-41AE-A257-8A56A8E8DB7D}">
      <dsp:nvSpPr>
        <dsp:cNvPr id="0" name=""/>
        <dsp:cNvSpPr/>
      </dsp:nvSpPr>
      <dsp:spPr>
        <a:xfrm>
          <a:off x="3771900" y="2376653"/>
          <a:ext cx="2285999" cy="1371599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500" kern="1200"/>
            <a:t>Choosing out of desperation</a:t>
          </a:r>
        </a:p>
      </dsp:txBody>
      <dsp:txXfrm>
        <a:off x="3771900" y="2376653"/>
        <a:ext cx="2285999" cy="137159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780FD2B-6E6C-41F7-9451-903F54512D5E}">
      <dsp:nvSpPr>
        <dsp:cNvPr id="0" name=""/>
        <dsp:cNvSpPr/>
      </dsp:nvSpPr>
      <dsp:spPr>
        <a:xfrm>
          <a:off x="0" y="46013"/>
          <a:ext cx="7315200" cy="671580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/>
            <a:t>Prayer</a:t>
          </a:r>
        </a:p>
      </dsp:txBody>
      <dsp:txXfrm>
        <a:off x="32784" y="78797"/>
        <a:ext cx="7249632" cy="606012"/>
      </dsp:txXfrm>
    </dsp:sp>
    <dsp:sp modelId="{614165F6-5AB2-4D84-BDF6-F1A53A7050A8}">
      <dsp:nvSpPr>
        <dsp:cNvPr id="0" name=""/>
        <dsp:cNvSpPr/>
      </dsp:nvSpPr>
      <dsp:spPr>
        <a:xfrm>
          <a:off x="0" y="798233"/>
          <a:ext cx="7315200" cy="671580"/>
        </a:xfrm>
        <a:prstGeom prst="roundRect">
          <a:avLst/>
        </a:prstGeom>
        <a:solidFill>
          <a:schemeClr val="accent5">
            <a:hueOff val="-367427"/>
            <a:satOff val="54"/>
            <a:lumOff val="-129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/>
            <a:t>Loving others as Christ loved</a:t>
          </a:r>
        </a:p>
      </dsp:txBody>
      <dsp:txXfrm>
        <a:off x="32784" y="831017"/>
        <a:ext cx="7249632" cy="606012"/>
      </dsp:txXfrm>
    </dsp:sp>
    <dsp:sp modelId="{8F2551E6-5835-406D-9D91-5CDD698F38ED}">
      <dsp:nvSpPr>
        <dsp:cNvPr id="0" name=""/>
        <dsp:cNvSpPr/>
      </dsp:nvSpPr>
      <dsp:spPr>
        <a:xfrm>
          <a:off x="0" y="1550453"/>
          <a:ext cx="7315200" cy="671580"/>
        </a:xfrm>
        <a:prstGeom prst="roundRect">
          <a:avLst/>
        </a:prstGeom>
        <a:solidFill>
          <a:schemeClr val="accent5">
            <a:hueOff val="-734855"/>
            <a:satOff val="108"/>
            <a:lumOff val="-258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/>
            <a:t>Recognizing we are called by Christ</a:t>
          </a:r>
        </a:p>
      </dsp:txBody>
      <dsp:txXfrm>
        <a:off x="32784" y="1583237"/>
        <a:ext cx="7249632" cy="606012"/>
      </dsp:txXfrm>
    </dsp:sp>
    <dsp:sp modelId="{A70F7003-351B-4D13-BEB9-3D2B82DD1100}">
      <dsp:nvSpPr>
        <dsp:cNvPr id="0" name=""/>
        <dsp:cNvSpPr/>
      </dsp:nvSpPr>
      <dsp:spPr>
        <a:xfrm>
          <a:off x="0" y="2302673"/>
          <a:ext cx="7315200" cy="671580"/>
        </a:xfrm>
        <a:prstGeom prst="roundRect">
          <a:avLst/>
        </a:prstGeom>
        <a:solidFill>
          <a:schemeClr val="accent5">
            <a:hueOff val="-1102282"/>
            <a:satOff val="162"/>
            <a:lumOff val="-388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/>
            <a:t>God’s will be done</a:t>
          </a:r>
        </a:p>
      </dsp:txBody>
      <dsp:txXfrm>
        <a:off x="32784" y="2335457"/>
        <a:ext cx="7249632" cy="606012"/>
      </dsp:txXfrm>
    </dsp:sp>
    <dsp:sp modelId="{60A0CC0D-424F-4581-BB3E-0FD910761F0E}">
      <dsp:nvSpPr>
        <dsp:cNvPr id="0" name=""/>
        <dsp:cNvSpPr/>
      </dsp:nvSpPr>
      <dsp:spPr>
        <a:xfrm>
          <a:off x="0" y="3054893"/>
          <a:ext cx="7315200" cy="671580"/>
        </a:xfrm>
        <a:prstGeom prst="roundRect">
          <a:avLst/>
        </a:prstGeom>
        <a:solidFill>
          <a:schemeClr val="accent5">
            <a:hueOff val="-1469710"/>
            <a:satOff val="216"/>
            <a:lumOff val="-5177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/>
            <a:t>Offering our sacrifice</a:t>
          </a:r>
        </a:p>
      </dsp:txBody>
      <dsp:txXfrm>
        <a:off x="32784" y="3087677"/>
        <a:ext cx="7249632" cy="606012"/>
      </dsp:txXfrm>
    </dsp:sp>
    <dsp:sp modelId="{602FEA3D-F8C6-45BC-9C00-FB610A2FA01D}">
      <dsp:nvSpPr>
        <dsp:cNvPr id="0" name=""/>
        <dsp:cNvSpPr/>
      </dsp:nvSpPr>
      <dsp:spPr>
        <a:xfrm>
          <a:off x="0" y="3807113"/>
          <a:ext cx="7315200" cy="671580"/>
        </a:xfrm>
        <a:prstGeom prst="roundRect">
          <a:avLst/>
        </a:prstGeom>
        <a:solidFill>
          <a:schemeClr val="accent5">
            <a:hueOff val="-1837137"/>
            <a:satOff val="270"/>
            <a:lumOff val="-647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/>
            <a:t>Staying focused on the Kairos mission and vision</a:t>
          </a:r>
        </a:p>
      </dsp:txBody>
      <dsp:txXfrm>
        <a:off x="32784" y="3839897"/>
        <a:ext cx="7249632" cy="606012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338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B981EA4-AA59-4240-8CCD-B12F5ED62531}" type="datetimeFigureOut">
              <a:rPr lang="en-US" smtClean="0"/>
              <a:t>7/3/2019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675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338" y="8829675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3E76544-EAB4-44B2-9132-9E3CEF5003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983450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79DB2-8F4E-49A5-8EDC-40FCA9249E7D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88" r="7013"/>
          <a:stretch/>
        </p:blipFill>
        <p:spPr>
          <a:xfrm>
            <a:off x="0" y="0"/>
            <a:ext cx="493776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937760" y="1122363"/>
            <a:ext cx="6572922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937760" y="3602038"/>
            <a:ext cx="6572922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6220570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7983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583680" y="987425"/>
            <a:ext cx="4771708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17983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79DB2-8F4E-49A5-8EDC-40FCA9249E7D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286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07435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49562" y="365125"/>
            <a:ext cx="8804238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49562" y="1825625"/>
            <a:ext cx="8804238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79DB2-8F4E-49A5-8EDC-40FCA9249E7D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46" y="0"/>
            <a:ext cx="2286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86502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49562" y="365125"/>
            <a:ext cx="8804238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49562" y="1825625"/>
            <a:ext cx="8804238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79DB2-8F4E-49A5-8EDC-40FCA9249E7D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0246D58D-B400-4598-9B27-32696D3A3B1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952" y="357453"/>
            <a:ext cx="1272638" cy="46831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2E8364CE-C36C-4B16-8D6C-AEA558D00B7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212" b="82095"/>
          <a:stretch/>
        </p:blipFill>
        <p:spPr>
          <a:xfrm>
            <a:off x="8688985" y="5954974"/>
            <a:ext cx="1853277" cy="70568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E6022468-492E-4C8B-93D6-DF931987A90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905" t="21080" r="22897" b="67111"/>
          <a:stretch/>
        </p:blipFill>
        <p:spPr>
          <a:xfrm>
            <a:off x="10353218" y="6104709"/>
            <a:ext cx="948857" cy="6565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977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63500" y="1709738"/>
            <a:ext cx="8883949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463500" y="4589463"/>
            <a:ext cx="8883949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79DB2-8F4E-49A5-8EDC-40FCA9249E7D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286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14417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74258" y="365125"/>
            <a:ext cx="8879541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010399" y="1825625"/>
            <a:ext cx="4343400" cy="435133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474258" y="1825625"/>
            <a:ext cx="4343400" cy="435133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79DB2-8F4E-49A5-8EDC-40FCA9249E7D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286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34673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47173" y="365125"/>
            <a:ext cx="89154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447173" y="1711325"/>
            <a:ext cx="434340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447173" y="2535237"/>
            <a:ext cx="434340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032811" y="1713437"/>
            <a:ext cx="434340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032811" y="2537349"/>
            <a:ext cx="434340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79DB2-8F4E-49A5-8EDC-40FCA9249E7D}" type="slidenum">
              <a:rPr lang="en-US" smtClean="0"/>
              <a:t>‹#›</a:t>
            </a:fld>
            <a:endParaRPr lang="en-US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14" y="0"/>
            <a:ext cx="2286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87733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1834" y="365125"/>
            <a:ext cx="8771965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79DB2-8F4E-49A5-8EDC-40FCA9249E7D}" type="slidenum">
              <a:rPr lang="en-US" smtClean="0"/>
              <a:t>‹#›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286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88493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79DB2-8F4E-49A5-8EDC-40FCA9249E7D}" type="slidenum">
              <a:rPr lang="en-US" smtClean="0"/>
              <a:t>‹#›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952" y="357453"/>
            <a:ext cx="1272638" cy="46831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08B80FE1-29CB-4563-AF40-72DBD6096DE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212" b="82095"/>
          <a:stretch/>
        </p:blipFill>
        <p:spPr>
          <a:xfrm>
            <a:off x="8688985" y="5954974"/>
            <a:ext cx="1853277" cy="70568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91909F24-CF95-4374-9E6D-B1A144BF1AA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905" t="21080" r="22897" b="67111"/>
          <a:stretch/>
        </p:blipFill>
        <p:spPr>
          <a:xfrm>
            <a:off x="10353218" y="6104709"/>
            <a:ext cx="948857" cy="6565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54365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64201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562164" y="987425"/>
            <a:ext cx="479322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464201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79DB2-8F4E-49A5-8EDC-40FCA9249E7D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286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42032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7C86CC-5BA4-4757-9D8E-1147AC979DD3}" type="datetimeFigureOut">
              <a:rPr lang="en-US" smtClean="0"/>
              <a:t>7/3/2019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579DB2-8F4E-49A5-8EDC-40FCA9249E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23125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8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 baseline="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8DAFA62-FD4B-428B-A8AF-5070865E94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10169" y="588617"/>
            <a:ext cx="6506818" cy="5579166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6000" dirty="0"/>
              <a:t>T</a:t>
            </a:r>
            <a:r>
              <a:rPr lang="en-US" sz="6000" kern="1200" dirty="0">
                <a:latin typeface="+mj-lt"/>
                <a:ea typeface="+mj-ea"/>
                <a:cs typeface="+mj-cs"/>
              </a:rPr>
              <a:t>raining and                  Leadership   Development  </a:t>
            </a:r>
            <a:br>
              <a:rPr lang="en-US" sz="6000" kern="1200" dirty="0">
                <a:latin typeface="+mj-lt"/>
                <a:ea typeface="+mj-ea"/>
                <a:cs typeface="+mj-cs"/>
              </a:rPr>
            </a:br>
            <a:r>
              <a:rPr lang="en-US" sz="6000" kern="1200" dirty="0">
                <a:latin typeface="+mj-lt"/>
                <a:ea typeface="+mj-ea"/>
                <a:cs typeface="+mj-cs"/>
              </a:rPr>
              <a:t>Workshop </a:t>
            </a:r>
            <a:r>
              <a:rPr lang="en-US" sz="60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/>
            </a:r>
            <a:br>
              <a:rPr lang="en-US" sz="60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r>
              <a:rPr lang="en-US" sz="3200" kern="1200" dirty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Presenters:</a:t>
            </a:r>
            <a:br>
              <a:rPr lang="en-US" sz="3200" kern="1200" dirty="0">
                <a:solidFill>
                  <a:srgbClr val="FF0000"/>
                </a:solidFill>
                <a:latin typeface="+mj-lt"/>
                <a:ea typeface="+mj-ea"/>
                <a:cs typeface="+mj-cs"/>
              </a:rPr>
            </a:br>
            <a:r>
              <a:rPr lang="en-US" sz="3200" kern="1200" dirty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James McGill</a:t>
            </a:r>
            <a:br>
              <a:rPr lang="en-US" sz="3200" kern="1200" dirty="0">
                <a:solidFill>
                  <a:srgbClr val="FF0000"/>
                </a:solidFill>
                <a:latin typeface="+mj-lt"/>
                <a:ea typeface="+mj-ea"/>
                <a:cs typeface="+mj-cs"/>
              </a:rPr>
            </a:br>
            <a:r>
              <a:rPr lang="en-US" sz="3200" kern="1200" dirty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Beth Maycumber</a:t>
            </a:r>
            <a:r>
              <a:rPr lang="en-US" sz="60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/>
            </a:r>
            <a:br>
              <a:rPr lang="en-US" sz="60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r>
              <a:rPr lang="en-US" sz="60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                   </a:t>
            </a:r>
          </a:p>
        </p:txBody>
      </p:sp>
    </p:spTree>
    <p:extLst>
      <p:ext uri="{BB962C8B-B14F-4D97-AF65-F5344CB8AC3E}">
        <p14:creationId xmlns:p14="http://schemas.microsoft.com/office/powerpoint/2010/main" val="8134155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2D43D0D-85B1-4DB4-8E14-0954B855EA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Weekend Leadership Track</a:t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1AA19803-D036-405A-9945-5068F4EF7D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463500" y="2427111"/>
            <a:ext cx="8883949" cy="3838222"/>
          </a:xfrm>
        </p:spPr>
        <p:txBody>
          <a:bodyPr/>
          <a:lstStyle/>
          <a:p>
            <a:pPr algn="ctr"/>
            <a:r>
              <a:rPr lang="en-US" sz="3200" dirty="0">
                <a:solidFill>
                  <a:srgbClr val="FF0000"/>
                </a:solidFill>
              </a:rPr>
              <a:t>Selection By Advisory Council</a:t>
            </a:r>
          </a:p>
          <a:p>
            <a:r>
              <a:rPr lang="en-US" sz="2000" dirty="0">
                <a:solidFill>
                  <a:schemeClr val="tx1"/>
                </a:solidFill>
              </a:rPr>
              <a:t>Sufficient Experience</a:t>
            </a:r>
          </a:p>
          <a:p>
            <a:r>
              <a:rPr lang="en-US" sz="2000" dirty="0">
                <a:solidFill>
                  <a:schemeClr val="tx1"/>
                </a:solidFill>
              </a:rPr>
              <a:t>Demonstrated Leadership Skills</a:t>
            </a:r>
          </a:p>
          <a:p>
            <a:r>
              <a:rPr lang="en-US" sz="2000" dirty="0">
                <a:solidFill>
                  <a:schemeClr val="tx1"/>
                </a:solidFill>
              </a:rPr>
              <a:t>Understand Kairos Method</a:t>
            </a:r>
          </a:p>
          <a:p>
            <a:r>
              <a:rPr lang="en-US" sz="2000" dirty="0">
                <a:solidFill>
                  <a:schemeClr val="tx1"/>
                </a:solidFill>
              </a:rPr>
              <a:t>Active in Continuing Ministry</a:t>
            </a:r>
          </a:p>
          <a:p>
            <a:r>
              <a:rPr lang="en-US" sz="2000" dirty="0">
                <a:solidFill>
                  <a:schemeClr val="tx1"/>
                </a:solidFill>
              </a:rPr>
              <a:t>Ability to build loving Christian Community</a:t>
            </a:r>
          </a:p>
          <a:p>
            <a:r>
              <a:rPr lang="en-US" sz="2000" dirty="0">
                <a:solidFill>
                  <a:schemeClr val="tx1"/>
                </a:solidFill>
              </a:rPr>
              <a:t>Demonstrated organizational skills</a:t>
            </a:r>
          </a:p>
          <a:p>
            <a:r>
              <a:rPr lang="en-US" sz="2000" dirty="0">
                <a:solidFill>
                  <a:schemeClr val="tx1"/>
                </a:solidFill>
              </a:rPr>
              <a:t>Demonstrated Spiritual life</a:t>
            </a:r>
          </a:p>
          <a:p>
            <a:r>
              <a:rPr lang="en-US" sz="2000" dirty="0">
                <a:solidFill>
                  <a:schemeClr val="tx1"/>
                </a:solidFill>
              </a:rPr>
              <a:t>Willing to attend AKT</a:t>
            </a:r>
          </a:p>
          <a:p>
            <a:endParaRPr lang="en-US" sz="2000" dirty="0"/>
          </a:p>
          <a:p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973981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2D43D0D-85B1-4DB4-8E14-0954B855EA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63500" y="327378"/>
            <a:ext cx="8883949" cy="3341511"/>
          </a:xfrm>
        </p:spPr>
        <p:txBody>
          <a:bodyPr>
            <a:normAutofit fontScale="90000"/>
          </a:bodyPr>
          <a:lstStyle/>
          <a:p>
            <a:r>
              <a:rPr lang="en-US" dirty="0"/>
              <a:t>   Weekend Leadership Track</a:t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1AA19803-D036-405A-9945-5068F4EF7D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463500" y="1659467"/>
            <a:ext cx="8883949" cy="4605866"/>
          </a:xfrm>
        </p:spPr>
        <p:txBody>
          <a:bodyPr>
            <a:normAutofit lnSpcReduction="10000"/>
          </a:bodyPr>
          <a:lstStyle/>
          <a:p>
            <a:pPr algn="ctr"/>
            <a:r>
              <a:rPr lang="en-US" sz="3200" dirty="0">
                <a:solidFill>
                  <a:srgbClr val="FF0000"/>
                </a:solidFill>
              </a:rPr>
              <a:t>Approval by State Committee</a:t>
            </a:r>
          </a:p>
          <a:p>
            <a:pPr algn="ctr"/>
            <a:r>
              <a:rPr lang="en-US" dirty="0">
                <a:solidFill>
                  <a:srgbClr val="FF0000"/>
                </a:solidFill>
              </a:rPr>
              <a:t>Nomination Form on mykairos.org</a:t>
            </a:r>
          </a:p>
          <a:p>
            <a:r>
              <a:rPr lang="en-US" dirty="0">
                <a:solidFill>
                  <a:schemeClr val="tx1"/>
                </a:solidFill>
              </a:rPr>
              <a:t>Name of potential leader</a:t>
            </a:r>
          </a:p>
          <a:p>
            <a:r>
              <a:rPr lang="en-US" dirty="0">
                <a:solidFill>
                  <a:schemeClr val="tx1"/>
                </a:solidFill>
              </a:rPr>
              <a:t>Address, phone number and email</a:t>
            </a:r>
          </a:p>
          <a:p>
            <a:r>
              <a:rPr lang="en-US" dirty="0">
                <a:solidFill>
                  <a:schemeClr val="tx1"/>
                </a:solidFill>
              </a:rPr>
              <a:t>Advisory Council</a:t>
            </a:r>
          </a:p>
          <a:p>
            <a:r>
              <a:rPr lang="en-US" dirty="0">
                <a:solidFill>
                  <a:schemeClr val="tx1"/>
                </a:solidFill>
              </a:rPr>
              <a:t>Weekend Experience</a:t>
            </a:r>
          </a:p>
          <a:p>
            <a:r>
              <a:rPr lang="en-US" dirty="0">
                <a:solidFill>
                  <a:schemeClr val="tx1"/>
                </a:solidFill>
              </a:rPr>
              <a:t>Talks Given</a:t>
            </a:r>
          </a:p>
          <a:p>
            <a:r>
              <a:rPr lang="en-US" dirty="0">
                <a:solidFill>
                  <a:schemeClr val="tx1"/>
                </a:solidFill>
              </a:rPr>
              <a:t>Weekend to serve as observing leader</a:t>
            </a:r>
          </a:p>
          <a:p>
            <a:r>
              <a:rPr lang="en-US" dirty="0">
                <a:solidFill>
                  <a:schemeClr val="tx1"/>
                </a:solidFill>
              </a:rPr>
              <a:t>Weekend to serve as leader</a:t>
            </a:r>
          </a:p>
          <a:p>
            <a:r>
              <a:rPr lang="en-US" dirty="0">
                <a:solidFill>
                  <a:schemeClr val="tx1"/>
                </a:solidFill>
              </a:rPr>
              <a:t>When attending AKT</a:t>
            </a:r>
          </a:p>
          <a:p>
            <a:endParaRPr lang="en-US" sz="2000" dirty="0"/>
          </a:p>
          <a:p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594941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2D43D0D-85B1-4DB4-8E14-0954B855EA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63500" y="327378"/>
            <a:ext cx="8883949" cy="3341511"/>
          </a:xfrm>
        </p:spPr>
        <p:txBody>
          <a:bodyPr>
            <a:normAutofit fontScale="90000"/>
          </a:bodyPr>
          <a:lstStyle/>
          <a:p>
            <a:r>
              <a:rPr lang="en-US" dirty="0"/>
              <a:t>   Weekend Leadership Track</a:t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1AA19803-D036-405A-9945-5068F4EF7D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463500" y="1659467"/>
            <a:ext cx="8883949" cy="4605866"/>
          </a:xfrm>
        </p:spPr>
        <p:txBody>
          <a:bodyPr>
            <a:normAutofit/>
          </a:bodyPr>
          <a:lstStyle/>
          <a:p>
            <a:pPr algn="ctr"/>
            <a:r>
              <a:rPr lang="en-US" sz="3200" dirty="0">
                <a:solidFill>
                  <a:srgbClr val="FF0000"/>
                </a:solidFill>
              </a:rPr>
              <a:t>Progression of Steps and Procedures for Leaders</a:t>
            </a:r>
          </a:p>
          <a:p>
            <a:pPr algn="ctr"/>
            <a:r>
              <a:rPr lang="en-US" dirty="0">
                <a:solidFill>
                  <a:srgbClr val="FF0000"/>
                </a:solidFill>
              </a:rPr>
              <a:t>Kairos Inside</a:t>
            </a:r>
          </a:p>
          <a:p>
            <a:r>
              <a:rPr lang="en-US" sz="2000" dirty="0">
                <a:solidFill>
                  <a:schemeClr val="tx1"/>
                </a:solidFill>
              </a:rPr>
              <a:t>Lay Leader</a:t>
            </a:r>
          </a:p>
          <a:p>
            <a:r>
              <a:rPr lang="en-US" sz="2000" dirty="0">
                <a:solidFill>
                  <a:schemeClr val="tx1"/>
                </a:solidFill>
              </a:rPr>
              <a:t>First time Leader</a:t>
            </a:r>
          </a:p>
          <a:p>
            <a:r>
              <a:rPr lang="en-US" sz="2000" dirty="0">
                <a:solidFill>
                  <a:schemeClr val="tx1"/>
                </a:solidFill>
              </a:rPr>
              <a:t>Minimum of 3 Weekends served</a:t>
            </a:r>
          </a:p>
          <a:p>
            <a:r>
              <a:rPr lang="en-US" sz="2000" dirty="0">
                <a:solidFill>
                  <a:schemeClr val="tx1"/>
                </a:solidFill>
              </a:rPr>
              <a:t>Minimum 2 talks/meditations</a:t>
            </a:r>
          </a:p>
          <a:p>
            <a:r>
              <a:rPr lang="en-US" sz="2000" dirty="0">
                <a:solidFill>
                  <a:schemeClr val="tx1"/>
                </a:solidFill>
              </a:rPr>
              <a:t>Served table family at least once</a:t>
            </a:r>
          </a:p>
          <a:p>
            <a:r>
              <a:rPr lang="en-US" sz="2000" dirty="0">
                <a:solidFill>
                  <a:schemeClr val="tx1"/>
                </a:solidFill>
              </a:rPr>
              <a:t>Served as inside coordinator, Head Servant, Agape Coordinator or Chapel Coordinator</a:t>
            </a:r>
          </a:p>
          <a:p>
            <a:r>
              <a:rPr lang="en-US" sz="2000" dirty="0">
                <a:solidFill>
                  <a:schemeClr val="tx1"/>
                </a:solidFill>
              </a:rPr>
              <a:t>Served as Observing Leader – Must have attended AKT before serving as OL</a:t>
            </a:r>
          </a:p>
          <a:p>
            <a:endParaRPr lang="en-US" dirty="0">
              <a:solidFill>
                <a:schemeClr val="tx1"/>
              </a:solidFill>
            </a:endParaRPr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35D53DD7-9C48-4DF2-A5B0-6DA385B2AE8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7721" y="2768600"/>
            <a:ext cx="3455728" cy="132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529348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2D43D0D-85B1-4DB4-8E14-0954B855EA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63500" y="327378"/>
            <a:ext cx="8883949" cy="3341511"/>
          </a:xfrm>
        </p:spPr>
        <p:txBody>
          <a:bodyPr>
            <a:normAutofit fontScale="90000"/>
          </a:bodyPr>
          <a:lstStyle/>
          <a:p>
            <a:r>
              <a:rPr lang="en-US" dirty="0"/>
              <a:t>   Weekend Leadership Track</a:t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1AA19803-D036-405A-9945-5068F4EF7D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463500" y="1473200"/>
            <a:ext cx="8883949" cy="4792133"/>
          </a:xfrm>
        </p:spPr>
        <p:txBody>
          <a:bodyPr>
            <a:normAutofit/>
          </a:bodyPr>
          <a:lstStyle/>
          <a:p>
            <a:pPr algn="ctr"/>
            <a:r>
              <a:rPr lang="en-US" sz="3200" dirty="0">
                <a:solidFill>
                  <a:srgbClr val="FF0000"/>
                </a:solidFill>
              </a:rPr>
              <a:t>Progression of Steps and Procedures for Leaders</a:t>
            </a:r>
          </a:p>
          <a:p>
            <a:pPr algn="ctr"/>
            <a:r>
              <a:rPr lang="en-US" dirty="0">
                <a:solidFill>
                  <a:srgbClr val="FF0000"/>
                </a:solidFill>
              </a:rPr>
              <a:t>Kairos Outside</a:t>
            </a:r>
          </a:p>
          <a:p>
            <a:r>
              <a:rPr lang="en-US" sz="2000" dirty="0">
                <a:solidFill>
                  <a:schemeClr val="tx1"/>
                </a:solidFill>
              </a:rPr>
              <a:t>Lay Leader</a:t>
            </a:r>
          </a:p>
          <a:p>
            <a:r>
              <a:rPr lang="en-US" sz="2000" dirty="0">
                <a:solidFill>
                  <a:schemeClr val="tx1"/>
                </a:solidFill>
              </a:rPr>
              <a:t>First time Leader</a:t>
            </a:r>
          </a:p>
          <a:p>
            <a:r>
              <a:rPr lang="en-US" sz="2000" dirty="0">
                <a:solidFill>
                  <a:schemeClr val="tx1"/>
                </a:solidFill>
              </a:rPr>
              <a:t>Minimum of three Weekends served</a:t>
            </a:r>
          </a:p>
          <a:p>
            <a:r>
              <a:rPr lang="en-US" sz="2000" dirty="0">
                <a:solidFill>
                  <a:schemeClr val="tx1"/>
                </a:solidFill>
              </a:rPr>
              <a:t>Must have held at least one position on team inside community room</a:t>
            </a:r>
          </a:p>
          <a:p>
            <a:r>
              <a:rPr lang="en-US" sz="2000" dirty="0">
                <a:solidFill>
                  <a:schemeClr val="tx1"/>
                </a:solidFill>
              </a:rPr>
              <a:t>Must have held at least one position on team outside community room</a:t>
            </a:r>
          </a:p>
          <a:p>
            <a:r>
              <a:rPr lang="en-US" sz="2000" dirty="0">
                <a:solidFill>
                  <a:schemeClr val="tx1"/>
                </a:solidFill>
              </a:rPr>
              <a:t>Must have held at least one core position</a:t>
            </a:r>
          </a:p>
          <a:p>
            <a:r>
              <a:rPr lang="en-US" sz="2000" dirty="0">
                <a:solidFill>
                  <a:schemeClr val="tx1"/>
                </a:solidFill>
              </a:rPr>
              <a:t>Must have presented at least two talk/meditations</a:t>
            </a:r>
          </a:p>
          <a:p>
            <a:r>
              <a:rPr lang="en-US" sz="2000" dirty="0">
                <a:solidFill>
                  <a:schemeClr val="tx1"/>
                </a:solidFill>
              </a:rPr>
              <a:t>Attend AKT prior to serving as Observing </a:t>
            </a:r>
            <a:r>
              <a:rPr lang="en-US" sz="2000" dirty="0" err="1">
                <a:solidFill>
                  <a:schemeClr val="tx1"/>
                </a:solidFill>
              </a:rPr>
              <a:t>Lleader</a:t>
            </a:r>
            <a:r>
              <a:rPr lang="en-US" sz="2000" dirty="0">
                <a:solidFill>
                  <a:schemeClr val="tx1"/>
                </a:solidFill>
              </a:rPr>
              <a:t> #1</a:t>
            </a:r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E1293006-F9F4-4D31-A10B-0B510CAE08B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5891" y="2081398"/>
            <a:ext cx="2096509" cy="15874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508614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2D43D0D-85B1-4DB4-8E14-0954B855EA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63500" y="327378"/>
            <a:ext cx="8883949" cy="3341511"/>
          </a:xfrm>
        </p:spPr>
        <p:txBody>
          <a:bodyPr>
            <a:normAutofit fontScale="90000"/>
          </a:bodyPr>
          <a:lstStyle/>
          <a:p>
            <a:r>
              <a:rPr lang="en-US" dirty="0"/>
              <a:t>   Weekend Leadership Track</a:t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1AA19803-D036-405A-9945-5068F4EF7D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463500" y="1659467"/>
            <a:ext cx="8883949" cy="4605866"/>
          </a:xfrm>
        </p:spPr>
        <p:txBody>
          <a:bodyPr>
            <a:normAutofit/>
          </a:bodyPr>
          <a:lstStyle/>
          <a:p>
            <a:pPr algn="ctr"/>
            <a:r>
              <a:rPr lang="en-US" sz="3200" dirty="0">
                <a:solidFill>
                  <a:srgbClr val="FF0000"/>
                </a:solidFill>
              </a:rPr>
              <a:t>Progression of Steps and Procedures for Leaders</a:t>
            </a:r>
          </a:p>
          <a:p>
            <a:pPr algn="ctr"/>
            <a:r>
              <a:rPr lang="en-US" dirty="0">
                <a:solidFill>
                  <a:srgbClr val="FF0000"/>
                </a:solidFill>
              </a:rPr>
              <a:t>Kairos Torch</a:t>
            </a:r>
          </a:p>
          <a:p>
            <a:r>
              <a:rPr lang="en-US" sz="2000" dirty="0">
                <a:solidFill>
                  <a:schemeClr val="tx1"/>
                </a:solidFill>
              </a:rPr>
              <a:t>Lay Leader</a:t>
            </a:r>
          </a:p>
          <a:p>
            <a:r>
              <a:rPr lang="en-US" sz="2000" dirty="0">
                <a:solidFill>
                  <a:schemeClr val="tx1"/>
                </a:solidFill>
              </a:rPr>
              <a:t>First time Leader</a:t>
            </a:r>
          </a:p>
          <a:p>
            <a:r>
              <a:rPr lang="en-US" sz="2000" dirty="0">
                <a:solidFill>
                  <a:schemeClr val="tx1"/>
                </a:solidFill>
              </a:rPr>
              <a:t>Male Leader for male facility</a:t>
            </a:r>
          </a:p>
          <a:p>
            <a:r>
              <a:rPr lang="en-US" sz="2000" dirty="0">
                <a:solidFill>
                  <a:schemeClr val="tx1"/>
                </a:solidFill>
              </a:rPr>
              <a:t>Female Leader for female facility</a:t>
            </a:r>
          </a:p>
          <a:p>
            <a:r>
              <a:rPr lang="en-US" sz="2000" dirty="0">
                <a:solidFill>
                  <a:schemeClr val="tx1"/>
                </a:solidFill>
              </a:rPr>
              <a:t>Married couple may serve as Co-Leaders</a:t>
            </a:r>
          </a:p>
          <a:p>
            <a:r>
              <a:rPr lang="en-US" sz="2000" dirty="0">
                <a:solidFill>
                  <a:schemeClr val="tx1"/>
                </a:solidFill>
              </a:rPr>
              <a:t>Qualities – Flexible, Tolerant, Compassionate, Humble, Gentle, Patient, Heart for Truth</a:t>
            </a:r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25F66B0C-DB6E-4C8F-AB77-8634B0AF7D2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0519" y="2205055"/>
            <a:ext cx="983514" cy="18808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248147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23962611-DFD5-4092-AAFD-559E3DFCE2C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475488" y="0"/>
            <a:ext cx="10910292" cy="6858000"/>
          </a:xfrm>
          <a:prstGeom prst="rect">
            <a:avLst/>
          </a:prstGeom>
          <a:gradFill>
            <a:gsLst>
              <a:gs pos="0">
                <a:schemeClr val="accent1">
                  <a:lumMod val="90000"/>
                </a:schemeClr>
              </a:gs>
              <a:gs pos="25000">
                <a:schemeClr val="accent1">
                  <a:lumMod val="90000"/>
                </a:schemeClr>
              </a:gs>
              <a:gs pos="94000">
                <a:schemeClr val="bg2">
                  <a:lumMod val="25000"/>
                </a:schemeClr>
              </a:gs>
              <a:gs pos="100000">
                <a:schemeClr val="bg2">
                  <a:lumMod val="2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2270F1FA-0425-408F-9861-80BF5AFB276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xmlns="" id="{52D43D0D-85B1-4DB4-8E14-0954B855EA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5368" y="1016001"/>
            <a:ext cx="6105194" cy="1439332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Why AKT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1AA19803-D036-405A-9945-5068F4EF7D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201333" y="2455333"/>
            <a:ext cx="7653867" cy="4402667"/>
          </a:xfrm>
        </p:spPr>
        <p:txBody>
          <a:bodyPr vert="horz" lIns="91440" tIns="45720" rIns="91440" bIns="45720" rtlCol="0">
            <a:normAutofit/>
          </a:bodyPr>
          <a:lstStyle/>
          <a:p>
            <a:pPr algn="ctr"/>
            <a:r>
              <a:rPr lang="en-US" sz="2000" kern="1200" dirty="0">
                <a:solidFill>
                  <a:srgbClr val="FFFFFF"/>
                </a:solidFill>
                <a:latin typeface="+mn-lt"/>
                <a:ea typeface="+mn-ea"/>
                <a:cs typeface="+mn-cs"/>
              </a:rPr>
              <a:t>Learn how to prepare for and conduct a Kairos Weekend</a:t>
            </a:r>
          </a:p>
          <a:p>
            <a:pPr algn="ctr"/>
            <a:r>
              <a:rPr lang="en-US" sz="2000" kern="1200" dirty="0">
                <a:solidFill>
                  <a:srgbClr val="FFFFFF"/>
                </a:solidFill>
                <a:latin typeface="+mn-lt"/>
                <a:ea typeface="+mn-ea"/>
                <a:cs typeface="+mn-cs"/>
              </a:rPr>
              <a:t>Learn what being a Weekend Leader involves</a:t>
            </a:r>
          </a:p>
          <a:p>
            <a:pPr algn="ctr"/>
            <a:r>
              <a:rPr lang="en-US" sz="2000" kern="1200" dirty="0">
                <a:solidFill>
                  <a:srgbClr val="FFFFFF"/>
                </a:solidFill>
                <a:latin typeface="+mn-lt"/>
                <a:ea typeface="+mn-ea"/>
                <a:cs typeface="+mn-cs"/>
              </a:rPr>
              <a:t>Teaches program consistency throughout the ministry</a:t>
            </a:r>
          </a:p>
          <a:p>
            <a:pPr algn="ctr"/>
            <a:r>
              <a:rPr lang="en-US" sz="2000" kern="1200" dirty="0">
                <a:solidFill>
                  <a:srgbClr val="FFFFFF"/>
                </a:solidFill>
                <a:latin typeface="+mn-lt"/>
                <a:ea typeface="+mn-ea"/>
                <a:cs typeface="+mn-cs"/>
              </a:rPr>
              <a:t>Learn responsibilities of Advisory Council vs Weekend Leader</a:t>
            </a:r>
          </a:p>
          <a:p>
            <a:pPr lvl="0" algn="ctr"/>
            <a:r>
              <a:rPr lang="en-US" sz="2000" kern="1200" dirty="0">
                <a:solidFill>
                  <a:srgbClr val="FFFFFF"/>
                </a:solidFill>
                <a:latin typeface="+mn-lt"/>
                <a:ea typeface="+mn-ea"/>
                <a:cs typeface="+mn-cs"/>
              </a:rPr>
              <a:t>Learn more about the Kairos Program manual, Ezra and other tools and resources available to Leaders</a:t>
            </a:r>
          </a:p>
          <a:p>
            <a:pPr lvl="0" algn="ctr"/>
            <a:r>
              <a:rPr lang="en-US" sz="2000" kern="1200" dirty="0">
                <a:solidFill>
                  <a:srgbClr val="FFFFFF"/>
                </a:solidFill>
                <a:latin typeface="+mn-lt"/>
                <a:ea typeface="+mn-ea"/>
                <a:cs typeface="+mn-cs"/>
              </a:rPr>
              <a:t>Empowerment to lead Weekend</a:t>
            </a:r>
          </a:p>
          <a:p>
            <a:pPr algn="ctr"/>
            <a:endParaRPr lang="en-US" sz="600" kern="1200" dirty="0">
              <a:solidFill>
                <a:srgbClr val="FFFFFF"/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8130305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2D43D0D-85B1-4DB4-8E14-0954B855EA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3257" y="965198"/>
            <a:ext cx="6766078" cy="4927601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r"/>
            <a:r>
              <a:rPr lang="en-US" sz="56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Advanced Kairos Training/AKT</a:t>
            </a:r>
            <a:br>
              <a:rPr lang="en-US" sz="56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r>
              <a:rPr lang="en-US" sz="56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/>
            </a:r>
            <a:br>
              <a:rPr lang="en-US" sz="56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r>
              <a:rPr lang="en-US" sz="56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/>
            </a:r>
            <a:br>
              <a:rPr lang="en-US" sz="56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r>
              <a:rPr lang="en-US" sz="56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/>
            </a:r>
            <a:br>
              <a:rPr lang="en-US" sz="56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endParaRPr lang="en-US" sz="5600" kern="120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793EF0C2-EE57-40DD-B754-BF1477FABAB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8119870" y="0"/>
            <a:ext cx="4072130" cy="6858000"/>
          </a:xfrm>
          <a:prstGeom prst="rect">
            <a:avLst/>
          </a:prstGeom>
          <a:solidFill>
            <a:schemeClr val="accent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1AA19803-D036-405A-9945-5068F4EF7D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454570" y="965199"/>
            <a:ext cx="3093963" cy="4927602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endParaRPr lang="en-US" sz="2000" kern="1200">
              <a:solidFill>
                <a:srgbClr val="FFFFFF"/>
              </a:solidFill>
              <a:latin typeface="+mn-lt"/>
              <a:ea typeface="+mn-ea"/>
              <a:cs typeface="+mn-cs"/>
            </a:endParaRPr>
          </a:p>
          <a:p>
            <a:pPr lvl="0"/>
            <a:endParaRPr lang="en-US" sz="2000" kern="1200">
              <a:solidFill>
                <a:srgbClr val="FFFFFF"/>
              </a:solidFill>
              <a:latin typeface="+mn-lt"/>
              <a:ea typeface="+mn-ea"/>
              <a:cs typeface="+mn-cs"/>
            </a:endParaRPr>
          </a:p>
          <a:p>
            <a:pPr lvl="0"/>
            <a:endParaRPr lang="en-US" sz="2000" kern="1200">
              <a:solidFill>
                <a:srgbClr val="FFFFFF"/>
              </a:solidFill>
              <a:latin typeface="+mn-lt"/>
              <a:ea typeface="+mn-ea"/>
              <a:cs typeface="+mn-cs"/>
            </a:endParaRPr>
          </a:p>
          <a:p>
            <a:pPr lvl="0"/>
            <a:r>
              <a:rPr lang="en-US" sz="2000" kern="1200">
                <a:solidFill>
                  <a:srgbClr val="FFFFFF"/>
                </a:solidFill>
                <a:latin typeface="+mn-lt"/>
                <a:ea typeface="+mn-ea"/>
                <a:cs typeface="+mn-cs"/>
              </a:rPr>
              <a:t>Should be attended 12 to 24 months prior to leading a Weekend. (no more than 24 months and no less than 12 months)</a:t>
            </a:r>
          </a:p>
          <a:p>
            <a:pPr lvl="0"/>
            <a:r>
              <a:rPr lang="en-US" sz="2000" kern="1200">
                <a:solidFill>
                  <a:srgbClr val="FFFFFF"/>
                </a:solidFill>
                <a:latin typeface="+mn-lt"/>
                <a:ea typeface="+mn-ea"/>
                <a:cs typeface="+mn-cs"/>
              </a:rPr>
              <a:t>Registration and Travel should be paid by the State</a:t>
            </a:r>
          </a:p>
          <a:p>
            <a:endParaRPr lang="en-US" sz="2000" kern="1200">
              <a:solidFill>
                <a:srgbClr val="FFFFFF"/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204796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2D43D0D-85B1-4DB4-8E14-0954B855EA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3257" y="965198"/>
            <a:ext cx="6766078" cy="4927601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r"/>
            <a:r>
              <a:rPr lang="en-US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Advisory Council</a:t>
            </a:r>
            <a:br>
              <a:rPr lang="en-US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r>
              <a:rPr lang="en-US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/>
            </a:r>
            <a:br>
              <a:rPr lang="en-US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r>
              <a:rPr lang="en-US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/>
            </a:r>
            <a:br>
              <a:rPr lang="en-US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endParaRPr lang="en-US" kern="120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793EF0C2-EE57-40DD-B754-BF1477FABAB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8119870" y="0"/>
            <a:ext cx="4072130" cy="6858000"/>
          </a:xfrm>
          <a:prstGeom prst="rect">
            <a:avLst/>
          </a:prstGeom>
          <a:solidFill>
            <a:schemeClr val="accent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1AA19803-D036-405A-9945-5068F4EF7D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454570" y="965199"/>
            <a:ext cx="3093963" cy="4927602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 sz="2000" kern="1200">
                <a:solidFill>
                  <a:srgbClr val="FFFFFF"/>
                </a:solidFill>
                <a:latin typeface="+mn-lt"/>
                <a:ea typeface="+mn-ea"/>
                <a:cs typeface="+mn-cs"/>
              </a:rPr>
              <a:t>Once you recognize a potential leader, invite them to an Advisory Council Meeting</a:t>
            </a:r>
          </a:p>
          <a:p>
            <a:pPr lvl="0"/>
            <a:r>
              <a:rPr lang="en-US" sz="2000" kern="1200">
                <a:solidFill>
                  <a:srgbClr val="FFFFFF"/>
                </a:solidFill>
                <a:latin typeface="+mn-lt"/>
                <a:ea typeface="+mn-ea"/>
                <a:cs typeface="+mn-cs"/>
              </a:rPr>
              <a:t>Educate to purpose and goals of Advisory Council Member</a:t>
            </a:r>
          </a:p>
          <a:p>
            <a:pPr lvl="0"/>
            <a:r>
              <a:rPr lang="en-US" sz="2000" kern="1200">
                <a:solidFill>
                  <a:srgbClr val="FFFFFF"/>
                </a:solidFill>
                <a:latin typeface="+mn-lt"/>
                <a:ea typeface="+mn-ea"/>
                <a:cs typeface="+mn-cs"/>
              </a:rPr>
              <a:t>Support</a:t>
            </a:r>
          </a:p>
          <a:p>
            <a:pPr lvl="0"/>
            <a:r>
              <a:rPr lang="en-US" sz="2000" kern="1200">
                <a:solidFill>
                  <a:srgbClr val="FFFFFF"/>
                </a:solidFill>
                <a:latin typeface="+mn-lt"/>
                <a:ea typeface="+mn-ea"/>
                <a:cs typeface="+mn-cs"/>
              </a:rPr>
              <a:t>Love </a:t>
            </a:r>
          </a:p>
          <a:p>
            <a:r>
              <a:rPr lang="en-US" sz="2000" kern="1200">
                <a:solidFill>
                  <a:srgbClr val="FFFFFF"/>
                </a:solidFill>
                <a:latin typeface="+mn-lt"/>
                <a:ea typeface="+mn-ea"/>
                <a:cs typeface="+mn-cs"/>
              </a:rPr>
              <a:t>Listen</a:t>
            </a:r>
          </a:p>
        </p:txBody>
      </p:sp>
    </p:spTree>
    <p:extLst>
      <p:ext uri="{BB962C8B-B14F-4D97-AF65-F5344CB8AC3E}">
        <p14:creationId xmlns:p14="http://schemas.microsoft.com/office/powerpoint/2010/main" val="19606999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2D43D0D-85B1-4DB4-8E14-0954B855EA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63500" y="327378"/>
            <a:ext cx="8883949" cy="3341511"/>
          </a:xfrm>
        </p:spPr>
        <p:txBody>
          <a:bodyPr>
            <a:normAutofit fontScale="90000"/>
          </a:bodyPr>
          <a:lstStyle/>
          <a:p>
            <a:r>
              <a:rPr lang="en-US" dirty="0"/>
              <a:t>   Leadership Track for Kairos</a:t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1AA19803-D036-405A-9945-5068F4EF7D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463500" y="1659467"/>
            <a:ext cx="8883949" cy="4605866"/>
          </a:xfrm>
        </p:spPr>
        <p:txBody>
          <a:bodyPr>
            <a:normAutofit/>
          </a:bodyPr>
          <a:lstStyle/>
          <a:p>
            <a:r>
              <a:rPr lang="en-US" sz="3200" dirty="0">
                <a:solidFill>
                  <a:srgbClr val="FF0000"/>
                </a:solidFill>
              </a:rPr>
              <a:t>Weekend Volunteer</a:t>
            </a:r>
          </a:p>
          <a:p>
            <a:r>
              <a:rPr lang="en-US" sz="3200" dirty="0">
                <a:solidFill>
                  <a:srgbClr val="FF0000"/>
                </a:solidFill>
              </a:rPr>
              <a:t>Weekend Leader</a:t>
            </a:r>
          </a:p>
          <a:p>
            <a:r>
              <a:rPr lang="en-US" sz="3200" dirty="0">
                <a:solidFill>
                  <a:srgbClr val="FF0000"/>
                </a:solidFill>
              </a:rPr>
              <a:t>Advisory Council Member</a:t>
            </a:r>
          </a:p>
          <a:p>
            <a:pPr lvl="0"/>
            <a:r>
              <a:rPr lang="en-US" sz="3200" dirty="0">
                <a:solidFill>
                  <a:srgbClr val="FF0000"/>
                </a:solidFill>
              </a:rPr>
              <a:t>       </a:t>
            </a:r>
            <a:r>
              <a:rPr lang="en-US" dirty="0">
                <a:solidFill>
                  <a:schemeClr val="tx1"/>
                </a:solidFill>
              </a:rPr>
              <a:t>Attend Advisory Council Training</a:t>
            </a:r>
          </a:p>
          <a:p>
            <a:pPr lvl="0"/>
            <a:r>
              <a:rPr lang="en-US" dirty="0">
                <a:solidFill>
                  <a:schemeClr val="tx1"/>
                </a:solidFill>
              </a:rPr>
              <a:t>          Know Operating Procedures</a:t>
            </a:r>
          </a:p>
          <a:p>
            <a:pPr lvl="0"/>
            <a:r>
              <a:rPr lang="en-US" dirty="0">
                <a:solidFill>
                  <a:schemeClr val="tx1"/>
                </a:solidFill>
              </a:rPr>
              <a:t>          Know job responsibilities</a:t>
            </a:r>
          </a:p>
          <a:p>
            <a:pPr lvl="0"/>
            <a:r>
              <a:rPr lang="en-US" dirty="0">
                <a:solidFill>
                  <a:schemeClr val="tx1"/>
                </a:solidFill>
              </a:rPr>
              <a:t>          Support and love each other</a:t>
            </a:r>
          </a:p>
          <a:p>
            <a:r>
              <a:rPr lang="en-US" dirty="0">
                <a:solidFill>
                  <a:schemeClr val="tx1"/>
                </a:solidFill>
              </a:rPr>
              <a:t>         Mentor</a:t>
            </a:r>
            <a:endParaRPr lang="en-US" sz="3200" dirty="0">
              <a:solidFill>
                <a:schemeClr val="tx1"/>
              </a:solidFill>
            </a:endParaRPr>
          </a:p>
          <a:p>
            <a:pPr algn="ctr"/>
            <a:endParaRPr lang="en-US" dirty="0"/>
          </a:p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476633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2D43D0D-85B1-4DB4-8E14-0954B855EA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63500" y="327378"/>
            <a:ext cx="8883949" cy="3341511"/>
          </a:xfrm>
        </p:spPr>
        <p:txBody>
          <a:bodyPr>
            <a:normAutofit fontScale="90000"/>
          </a:bodyPr>
          <a:lstStyle/>
          <a:p>
            <a:r>
              <a:rPr lang="en-US" dirty="0"/>
              <a:t>   Leadership Track for Kairos</a:t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1AA19803-D036-405A-9945-5068F4EF7D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463500" y="1659467"/>
            <a:ext cx="8883949" cy="4605866"/>
          </a:xfrm>
        </p:spPr>
        <p:txBody>
          <a:bodyPr>
            <a:normAutofit/>
          </a:bodyPr>
          <a:lstStyle/>
          <a:p>
            <a:r>
              <a:rPr lang="en-US" sz="3200" dirty="0">
                <a:solidFill>
                  <a:srgbClr val="FF0000"/>
                </a:solidFill>
              </a:rPr>
              <a:t>State Chapter Committee</a:t>
            </a:r>
          </a:p>
          <a:p>
            <a:pPr lvl="0"/>
            <a:r>
              <a:rPr lang="en-US" dirty="0"/>
              <a:t>      </a:t>
            </a:r>
            <a:r>
              <a:rPr lang="en-US" dirty="0">
                <a:solidFill>
                  <a:schemeClr val="tx1"/>
                </a:solidFill>
              </a:rPr>
              <a:t>Invite potential Leaders to attend </a:t>
            </a:r>
          </a:p>
          <a:p>
            <a:pPr lvl="0"/>
            <a:r>
              <a:rPr lang="en-US" dirty="0">
                <a:solidFill>
                  <a:schemeClr val="tx1"/>
                </a:solidFill>
              </a:rPr>
              <a:t>      Encourage them to consider growing in the ministry</a:t>
            </a:r>
          </a:p>
          <a:p>
            <a:pPr lvl="0"/>
            <a:r>
              <a:rPr lang="en-US" dirty="0">
                <a:solidFill>
                  <a:schemeClr val="tx1"/>
                </a:solidFill>
              </a:rPr>
              <a:t>      State Chapter include officers and Advisory Council State Rep              </a:t>
            </a:r>
          </a:p>
          <a:p>
            <a:r>
              <a:rPr lang="en-US" sz="3200" dirty="0">
                <a:solidFill>
                  <a:srgbClr val="FF0000"/>
                </a:solidFill>
              </a:rPr>
              <a:t>International Representative</a:t>
            </a:r>
          </a:p>
          <a:p>
            <a:pPr lvl="0"/>
            <a:r>
              <a:rPr lang="en-US" dirty="0"/>
              <a:t>      </a:t>
            </a:r>
            <a:r>
              <a:rPr lang="en-US" dirty="0">
                <a:solidFill>
                  <a:schemeClr val="tx1"/>
                </a:solidFill>
              </a:rPr>
              <a:t>Represent State at International Council Meetings</a:t>
            </a:r>
          </a:p>
          <a:p>
            <a:pPr lvl="0"/>
            <a:r>
              <a:rPr lang="en-US" dirty="0">
                <a:solidFill>
                  <a:schemeClr val="tx1"/>
                </a:solidFill>
              </a:rPr>
              <a:t>      Report to State relevant materials learned at IC Meetings</a:t>
            </a:r>
          </a:p>
          <a:p>
            <a:r>
              <a:rPr lang="en-US" sz="3200" dirty="0">
                <a:solidFill>
                  <a:srgbClr val="FF0000"/>
                </a:solidFill>
              </a:rPr>
              <a:t>Board of Directors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35225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Introductions</a:t>
            </a:r>
            <a:br>
              <a:rPr lang="en-US" dirty="0"/>
            </a:br>
            <a:r>
              <a:rPr lang="en-US" sz="3200" dirty="0"/>
              <a:t>Name/Home Town</a:t>
            </a:r>
            <a:br>
              <a:rPr lang="en-US" sz="3200" dirty="0"/>
            </a:br>
            <a:r>
              <a:rPr lang="en-US" sz="3200" dirty="0"/>
              <a:t>How Long in Kairos</a:t>
            </a:r>
            <a:br>
              <a:rPr lang="en-US" sz="3200" dirty="0"/>
            </a:br>
            <a:r>
              <a:rPr lang="en-US" sz="3200" dirty="0"/>
              <a:t>Your Leadership Roles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Picture 7" descr="C:\Users\kevin\AppData\Local\Microsoft\Windows\Temporary Internet Files\Content.IE5\ELBPLV0N\MP900442432[1].jpg">
            <a:extLst>
              <a:ext uri="{FF2B5EF4-FFF2-40B4-BE49-F238E27FC236}">
                <a16:creationId xmlns:a16="http://schemas.microsoft.com/office/drawing/2014/main" xmlns="" id="{3C97FE76-10B1-49DC-BEA3-A1565FE1E2E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483" b="21656"/>
          <a:stretch/>
        </p:blipFill>
        <p:spPr bwMode="auto">
          <a:xfrm>
            <a:off x="4937761" y="3509963"/>
            <a:ext cx="6655928" cy="19740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7" descr="C:\Users\kevin\AppData\Local\Microsoft\Windows\Temporary Internet Files\Content.IE5\ELBPLV0N\MP900442432[1].jpg">
            <a:extLst>
              <a:ext uri="{FF2B5EF4-FFF2-40B4-BE49-F238E27FC236}">
                <a16:creationId xmlns:a16="http://schemas.microsoft.com/office/drawing/2014/main" xmlns="" id="{3C1423A7-3CB3-492F-90B3-D3740B0C859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483" b="21656"/>
          <a:stretch/>
        </p:blipFill>
        <p:spPr bwMode="auto">
          <a:xfrm>
            <a:off x="4937760" y="3509963"/>
            <a:ext cx="6655928" cy="19740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3609165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42A5316D-ED2F-4F89-B4B4-8D9240B1A34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2013557" cy="6858000"/>
          </a:xfrm>
          <a:prstGeom prst="rect">
            <a:avLst/>
          </a:prstGeom>
          <a:solidFill>
            <a:srgbClr val="7F7F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8E080928-CDB5-465A-95D7-DFA76EF68B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057400"/>
            <a:ext cx="2743200" cy="2743200"/>
          </a:xfrm>
          <a:prstGeom prst="ellipse">
            <a:avLst/>
          </a:prstGeom>
          <a:solidFill>
            <a:srgbClr val="262626"/>
          </a:solidFill>
          <a:ln w="174625" cmpd="thinThick">
            <a:solidFill>
              <a:srgbClr val="262626"/>
            </a:solidFill>
          </a:ln>
        </p:spPr>
        <p:txBody>
          <a:bodyPr anchor="ctr">
            <a:normAutofit/>
          </a:bodyPr>
          <a:lstStyle/>
          <a:p>
            <a:pPr algn="ctr"/>
            <a:r>
              <a:rPr lang="en-US" sz="2600">
                <a:solidFill>
                  <a:srgbClr val="FFFFFF"/>
                </a:solidFill>
              </a:rPr>
              <a:t>What Can We Do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xmlns="" id="{F4459A89-85E4-4016-87F3-7FB5EF9520D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81960043"/>
              </p:ext>
            </p:extLst>
          </p:nvPr>
        </p:nvGraphicFramePr>
        <p:xfrm>
          <a:off x="4038600" y="1166648"/>
          <a:ext cx="7315200" cy="452470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22163451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280A1080-0F78-40BD-8306-C724703AA69A}"/>
              </a:ext>
            </a:extLst>
          </p:cNvPr>
          <p:cNvSpPr/>
          <p:nvPr/>
        </p:nvSpPr>
        <p:spPr>
          <a:xfrm>
            <a:off x="4098060" y="3220587"/>
            <a:ext cx="4910473" cy="29518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0" lvl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72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Questions</a:t>
            </a:r>
          </a:p>
          <a:p>
            <a:pPr marR="0" lvl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72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??????????</a:t>
            </a:r>
          </a:p>
          <a:p>
            <a:pPr marR="0" lvl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endParaRPr lang="en-US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36897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8DAFA62-FD4B-428B-A8AF-5070865E94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26473" y="2187743"/>
            <a:ext cx="5225327" cy="2482515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60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    Prayer  &amp;                                 Devotion</a:t>
            </a:r>
          </a:p>
        </p:txBody>
      </p:sp>
      <p:pic>
        <p:nvPicPr>
          <p:cNvPr id="7" name="Graphic 6" descr="Heart Lock">
            <a:extLst>
              <a:ext uri="{FF2B5EF4-FFF2-40B4-BE49-F238E27FC236}">
                <a16:creationId xmlns:a16="http://schemas.microsoft.com/office/drawing/2014/main" xmlns="" id="{0E281266-66F9-4E0C-A53B-0BF899C85C0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2448649" y="1501943"/>
            <a:ext cx="1371600" cy="1371600"/>
          </a:xfrm>
          <a:prstGeom prst="rect">
            <a:avLst/>
          </a:prstGeom>
        </p:spPr>
      </p:pic>
      <p:pic>
        <p:nvPicPr>
          <p:cNvPr id="9" name="Graphic 8">
            <a:extLst>
              <a:ext uri="{FF2B5EF4-FFF2-40B4-BE49-F238E27FC236}">
                <a16:creationId xmlns:a16="http://schemas.microsoft.com/office/drawing/2014/main" xmlns="" id="{EBA27480-191A-4AFF-89DE-2E90B5BC3B9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PicPr>
        <p:blipFill>
          <a:blip r:embed="rId2">
            <a:alphaModFix amt="15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6641431" y="816337"/>
            <a:ext cx="5225327" cy="5225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83844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2D43D0D-85B1-4DB4-8E14-0954B855EA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            </a:t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1AA19803-D036-405A-9945-5068F4EF7D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463500" y="2427111"/>
            <a:ext cx="8883949" cy="3838222"/>
          </a:xfrm>
        </p:spPr>
        <p:txBody>
          <a:bodyPr>
            <a:normAutofit/>
          </a:bodyPr>
          <a:lstStyle/>
          <a:p>
            <a:r>
              <a:rPr lang="en-US" sz="2000" dirty="0">
                <a:solidFill>
                  <a:schemeClr val="tx1"/>
                </a:solidFill>
              </a:rPr>
              <a:t>                               </a:t>
            </a:r>
            <a:r>
              <a:rPr lang="en-US" sz="2000" dirty="0">
                <a:solidFill>
                  <a:srgbClr val="FF0000"/>
                </a:solidFill>
              </a:rPr>
              <a:t>What is a leader</a:t>
            </a:r>
          </a:p>
          <a:p>
            <a:endParaRPr lang="en-US" sz="2000" dirty="0">
              <a:solidFill>
                <a:srgbClr val="FF0000"/>
              </a:solidFill>
            </a:endParaRPr>
          </a:p>
          <a:p>
            <a:r>
              <a:rPr lang="en-US" sz="2000" dirty="0">
                <a:solidFill>
                  <a:srgbClr val="FF0000"/>
                </a:solidFill>
              </a:rPr>
              <a:t>                               Who is a leader</a:t>
            </a:r>
          </a:p>
          <a:p>
            <a:endParaRPr lang="en-US" sz="2000" dirty="0">
              <a:solidFill>
                <a:srgbClr val="FF0000"/>
              </a:solidFill>
            </a:endParaRPr>
          </a:p>
          <a:p>
            <a:r>
              <a:rPr lang="en-US" sz="2000" dirty="0">
                <a:solidFill>
                  <a:srgbClr val="FF0000"/>
                </a:solidFill>
              </a:rPr>
              <a:t>                               What is a Kairos Leader</a:t>
            </a:r>
          </a:p>
          <a:p>
            <a:endParaRPr lang="en-US" sz="2000" dirty="0">
              <a:solidFill>
                <a:srgbClr val="FF0000"/>
              </a:solidFill>
            </a:endParaRPr>
          </a:p>
          <a:p>
            <a:r>
              <a:rPr lang="en-US" sz="2000" dirty="0">
                <a:solidFill>
                  <a:srgbClr val="FF0000"/>
                </a:solidFill>
              </a:rPr>
              <a:t>                               What is a Servant Leader</a:t>
            </a:r>
          </a:p>
          <a:p>
            <a:endParaRPr lang="en-US" sz="2000" dirty="0"/>
          </a:p>
          <a:p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7E04368B-DEE9-43E3-8AA2-E4880FF3D902}"/>
              </a:ext>
            </a:extLst>
          </p:cNvPr>
          <p:cNvSpPr/>
          <p:nvPr/>
        </p:nvSpPr>
        <p:spPr>
          <a:xfrm>
            <a:off x="4153629" y="711200"/>
            <a:ext cx="3635703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dirty="0">
                <a:solidFill>
                  <a:schemeClr val="accent1"/>
                </a:solidFill>
              </a:rPr>
              <a:t>Leadership</a:t>
            </a:r>
          </a:p>
        </p:txBody>
      </p:sp>
    </p:spTree>
    <p:extLst>
      <p:ext uri="{BB962C8B-B14F-4D97-AF65-F5344CB8AC3E}">
        <p14:creationId xmlns:p14="http://schemas.microsoft.com/office/powerpoint/2010/main" val="41215104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8D70B121-56F4-4848-B38B-182089D909F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ltGray">
          <a:xfrm>
            <a:off x="321564" y="320040"/>
            <a:ext cx="11548872" cy="6217920"/>
          </a:xfrm>
          <a:prstGeom prst="rect">
            <a:avLst/>
          </a:prstGeom>
          <a:solidFill>
            <a:schemeClr val="tx1">
              <a:alpha val="8000"/>
            </a:schemeClr>
          </a:solidFill>
          <a:ln w="127000" cap="sq" cmpd="thinThick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8E080928-CDB5-465A-95D7-DFA76EF68B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63877"/>
            <a:ext cx="3494362" cy="4930246"/>
          </a:xfrm>
        </p:spPr>
        <p:txBody>
          <a:bodyPr>
            <a:normAutofit/>
          </a:bodyPr>
          <a:lstStyle/>
          <a:p>
            <a:pPr algn="r"/>
            <a:r>
              <a:rPr lang="en-US" dirty="0"/>
              <a:t>Qualities of a Good Leader</a:t>
            </a:r>
            <a:endParaRPr lang="en-US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xmlns="" id="{2D72A2C9-F3CA-4216-8BAD-FA4C970C3C4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>
            <a:off x="4654296" y="2057400"/>
            <a:ext cx="0" cy="2743200"/>
          </a:xfrm>
          <a:prstGeom prst="line">
            <a:avLst/>
          </a:prstGeom>
          <a:ln w="190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53F88528-E457-4EEE-8677-8DA224FBEE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76031" y="963877"/>
            <a:ext cx="6377769" cy="4930246"/>
          </a:xfrm>
        </p:spPr>
        <p:txBody>
          <a:bodyPr anchor="ctr">
            <a:normAutofit/>
          </a:bodyPr>
          <a:lstStyle/>
          <a:p>
            <a:r>
              <a:rPr lang="en-US" sz="2400"/>
              <a:t>Inspirational</a:t>
            </a:r>
          </a:p>
          <a:p>
            <a:r>
              <a:rPr lang="en-US" sz="2400"/>
              <a:t>Focus on others, not self</a:t>
            </a:r>
          </a:p>
          <a:p>
            <a:r>
              <a:rPr lang="en-US" sz="2400"/>
              <a:t>Clear communication</a:t>
            </a:r>
          </a:p>
          <a:p>
            <a:r>
              <a:rPr lang="en-US" sz="2400"/>
              <a:t>Vision</a:t>
            </a:r>
          </a:p>
          <a:p>
            <a:r>
              <a:rPr lang="en-US" sz="2400"/>
              <a:t>Expects the Best</a:t>
            </a:r>
          </a:p>
          <a:p>
            <a:r>
              <a:rPr lang="en-US" sz="2400"/>
              <a:t>Encourager</a:t>
            </a:r>
          </a:p>
          <a:p>
            <a:r>
              <a:rPr lang="en-US" sz="2400"/>
              <a:t>Clear goals</a:t>
            </a:r>
          </a:p>
          <a:p>
            <a:r>
              <a:rPr lang="en-US" sz="2400"/>
              <a:t>Good example</a:t>
            </a:r>
          </a:p>
          <a:p>
            <a:r>
              <a:rPr lang="en-US" sz="2400"/>
              <a:t>Integrity</a:t>
            </a:r>
          </a:p>
        </p:txBody>
      </p:sp>
    </p:spTree>
    <p:extLst>
      <p:ext uri="{BB962C8B-B14F-4D97-AF65-F5344CB8AC3E}">
        <p14:creationId xmlns:p14="http://schemas.microsoft.com/office/powerpoint/2010/main" val="9264979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8D70B121-56F4-4848-B38B-182089D909F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ltGray">
          <a:xfrm>
            <a:off x="321564" y="320040"/>
            <a:ext cx="11548872" cy="6217920"/>
          </a:xfrm>
          <a:prstGeom prst="rect">
            <a:avLst/>
          </a:prstGeom>
          <a:solidFill>
            <a:schemeClr val="tx1">
              <a:alpha val="8000"/>
            </a:schemeClr>
          </a:solidFill>
          <a:ln w="127000" cap="sq" cmpd="thinThick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8E080928-CDB5-465A-95D7-DFA76EF68B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63877"/>
            <a:ext cx="3494362" cy="4930246"/>
          </a:xfrm>
        </p:spPr>
        <p:txBody>
          <a:bodyPr>
            <a:normAutofit/>
          </a:bodyPr>
          <a:lstStyle/>
          <a:p>
            <a:pPr algn="r"/>
            <a:r>
              <a:rPr lang="en-US" dirty="0"/>
              <a:t>How to Identify a Kairos Leader</a:t>
            </a:r>
            <a:endParaRPr lang="en-US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xmlns="" id="{2D72A2C9-F3CA-4216-8BAD-FA4C970C3C4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>
            <a:off x="4654296" y="2057400"/>
            <a:ext cx="0" cy="2743200"/>
          </a:xfrm>
          <a:prstGeom prst="line">
            <a:avLst/>
          </a:prstGeom>
          <a:ln w="190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53F88528-E457-4EEE-8677-8DA224FBEE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76031" y="963877"/>
            <a:ext cx="6377769" cy="4930246"/>
          </a:xfrm>
        </p:spPr>
        <p:txBody>
          <a:bodyPr anchor="ctr">
            <a:normAutofit/>
          </a:bodyPr>
          <a:lstStyle/>
          <a:p>
            <a:r>
              <a:rPr lang="en-US" sz="2400"/>
              <a:t>Servant Heart</a:t>
            </a:r>
          </a:p>
          <a:p>
            <a:r>
              <a:rPr lang="en-US" sz="2400"/>
              <a:t>Passion for Ministry</a:t>
            </a:r>
          </a:p>
          <a:p>
            <a:r>
              <a:rPr lang="en-US" sz="2400"/>
              <a:t>Commitment</a:t>
            </a:r>
          </a:p>
          <a:p>
            <a:r>
              <a:rPr lang="en-US" sz="2400"/>
              <a:t>Communication Skills</a:t>
            </a:r>
          </a:p>
          <a:p>
            <a:r>
              <a:rPr lang="en-US" sz="2400"/>
              <a:t>Positive Attitude</a:t>
            </a:r>
          </a:p>
          <a:p>
            <a:r>
              <a:rPr lang="en-US" sz="2400"/>
              <a:t>Problem Solving Skills</a:t>
            </a:r>
          </a:p>
          <a:p>
            <a:r>
              <a:rPr lang="en-US" sz="2400"/>
              <a:t>Responsible</a:t>
            </a:r>
          </a:p>
          <a:p>
            <a:r>
              <a:rPr lang="en-US" sz="2400"/>
              <a:t>Problem Solving Skills</a:t>
            </a:r>
          </a:p>
        </p:txBody>
      </p:sp>
    </p:spTree>
    <p:extLst>
      <p:ext uri="{BB962C8B-B14F-4D97-AF65-F5344CB8AC3E}">
        <p14:creationId xmlns:p14="http://schemas.microsoft.com/office/powerpoint/2010/main" val="18733306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: Shape 9">
            <a:extLst>
              <a:ext uri="{FF2B5EF4-FFF2-40B4-BE49-F238E27FC236}">
                <a16:creationId xmlns:a16="http://schemas.microsoft.com/office/drawing/2014/main" xmlns="" id="{42285737-90EE-47DC-AC80-8AE156B1196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V="1">
            <a:off x="-1" y="-1"/>
            <a:ext cx="4403709" cy="6858001"/>
          </a:xfrm>
          <a:custGeom>
            <a:avLst/>
            <a:gdLst>
              <a:gd name="connsiteX0" fmla="*/ 3223890 w 4403709"/>
              <a:gd name="connsiteY0" fmla="*/ 6858001 h 6858001"/>
              <a:gd name="connsiteX1" fmla="*/ 4101908 w 4403709"/>
              <a:gd name="connsiteY1" fmla="*/ 6858001 h 6858001"/>
              <a:gd name="connsiteX2" fmla="*/ 3254950 w 4403709"/>
              <a:gd name="connsiteY2" fmla="*/ 1599356 h 6858001"/>
              <a:gd name="connsiteX3" fmla="*/ 3254950 w 4403709"/>
              <a:gd name="connsiteY3" fmla="*/ 1594062 h 6858001"/>
              <a:gd name="connsiteX4" fmla="*/ 4403709 w 4403709"/>
              <a:gd name="connsiteY4" fmla="*/ 0 h 6858001"/>
              <a:gd name="connsiteX5" fmla="*/ 3254950 w 4403709"/>
              <a:gd name="connsiteY5" fmla="*/ 0 h 6858001"/>
              <a:gd name="connsiteX6" fmla="*/ 2903520 w 4403709"/>
              <a:gd name="connsiteY6" fmla="*/ 0 h 6858001"/>
              <a:gd name="connsiteX7" fmla="*/ 0 w 4403709"/>
              <a:gd name="connsiteY7" fmla="*/ 0 h 6858001"/>
              <a:gd name="connsiteX8" fmla="*/ 0 w 4403709"/>
              <a:gd name="connsiteY8" fmla="*/ 6858000 h 6858001"/>
              <a:gd name="connsiteX9" fmla="*/ 3223890 w 4403709"/>
              <a:gd name="connsiteY9" fmla="*/ 6858000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4403709" h="6858001">
                <a:moveTo>
                  <a:pt x="3223890" y="6858001"/>
                </a:moveTo>
                <a:lnTo>
                  <a:pt x="4101908" y="6858001"/>
                </a:lnTo>
                <a:lnTo>
                  <a:pt x="3254950" y="1599356"/>
                </a:lnTo>
                <a:lnTo>
                  <a:pt x="3254950" y="1594062"/>
                </a:lnTo>
                <a:lnTo>
                  <a:pt x="4403709" y="0"/>
                </a:lnTo>
                <a:lnTo>
                  <a:pt x="3254950" y="0"/>
                </a:lnTo>
                <a:lnTo>
                  <a:pt x="2903520" y="0"/>
                </a:lnTo>
                <a:lnTo>
                  <a:pt x="0" y="0"/>
                </a:lnTo>
                <a:lnTo>
                  <a:pt x="0" y="6858000"/>
                </a:lnTo>
                <a:lnTo>
                  <a:pt x="3223890" y="685800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2">
            <a:schemeClr val="dk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xmlns="" id="{B57BDC17-F1B3-455F-BBF1-680AA1F25C0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>
            <a:off x="3315292" y="0"/>
            <a:ext cx="2436813" cy="6858001"/>
            <a:chOff x="1320800" y="0"/>
            <a:chExt cx="2436813" cy="6858001"/>
          </a:xfrm>
        </p:grpSpPr>
        <p:sp>
          <p:nvSpPr>
            <p:cNvPr id="13" name="Freeform 6">
              <a:extLst>
                <a:ext uri="{FF2B5EF4-FFF2-40B4-BE49-F238E27FC236}">
                  <a16:creationId xmlns:a16="http://schemas.microsoft.com/office/drawing/2014/main" xmlns="" id="{64E2FA9A-FEF7-4501-B0EB-5E45EDD2177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627188" y="0"/>
              <a:ext cx="1122363" cy="5329238"/>
            </a:xfrm>
            <a:custGeom>
              <a:avLst/>
              <a:gdLst/>
              <a:ahLst/>
              <a:cxnLst/>
              <a:rect l="0" t="0" r="r" b="b"/>
              <a:pathLst>
                <a:path w="707" h="3357">
                  <a:moveTo>
                    <a:pt x="0" y="3330"/>
                  </a:moveTo>
                  <a:lnTo>
                    <a:pt x="156" y="3357"/>
                  </a:lnTo>
                  <a:lnTo>
                    <a:pt x="707" y="0"/>
                  </a:lnTo>
                  <a:lnTo>
                    <a:pt x="547" y="0"/>
                  </a:lnTo>
                  <a:lnTo>
                    <a:pt x="0" y="33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14" name="Freeform 7">
              <a:extLst>
                <a:ext uri="{FF2B5EF4-FFF2-40B4-BE49-F238E27FC236}">
                  <a16:creationId xmlns:a16="http://schemas.microsoft.com/office/drawing/2014/main" xmlns="" id="{BC38192B-B4CB-47D4-A3B1-10010247F15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320800" y="0"/>
              <a:ext cx="1117600" cy="5276850"/>
            </a:xfrm>
            <a:custGeom>
              <a:avLst/>
              <a:gdLst/>
              <a:ahLst/>
              <a:cxnLst/>
              <a:rect l="0" t="0" r="r" b="b"/>
              <a:pathLst>
                <a:path w="704" h="3324">
                  <a:moveTo>
                    <a:pt x="704" y="0"/>
                  </a:moveTo>
                  <a:lnTo>
                    <a:pt x="545" y="0"/>
                  </a:lnTo>
                  <a:lnTo>
                    <a:pt x="0" y="3300"/>
                  </a:lnTo>
                  <a:lnTo>
                    <a:pt x="157" y="3324"/>
                  </a:lnTo>
                  <a:lnTo>
                    <a:pt x="704" y="0"/>
                  </a:lnTo>
                  <a:close/>
                </a:path>
              </a:pathLst>
            </a:custGeom>
            <a:solidFill>
              <a:srgbClr val="595959"/>
            </a:solidFill>
            <a:ln>
              <a:noFill/>
            </a:ln>
          </p:spPr>
        </p:sp>
        <p:sp>
          <p:nvSpPr>
            <p:cNvPr id="15" name="Freeform 8">
              <a:extLst>
                <a:ext uri="{FF2B5EF4-FFF2-40B4-BE49-F238E27FC236}">
                  <a16:creationId xmlns:a16="http://schemas.microsoft.com/office/drawing/2014/main" xmlns="" id="{96330E33-E171-4B0F-82B5-AF7230399B5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320800" y="5238750"/>
              <a:ext cx="1228725" cy="1619250"/>
            </a:xfrm>
            <a:custGeom>
              <a:avLst/>
              <a:gdLst/>
              <a:ahLst/>
              <a:cxnLst/>
              <a:rect l="0" t="0" r="r" b="b"/>
              <a:pathLst>
                <a:path w="774" h="1020">
                  <a:moveTo>
                    <a:pt x="0" y="0"/>
                  </a:moveTo>
                  <a:lnTo>
                    <a:pt x="740" y="1020"/>
                  </a:lnTo>
                  <a:lnTo>
                    <a:pt x="774" y="1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62626"/>
            </a:solidFill>
            <a:ln>
              <a:noFill/>
            </a:ln>
          </p:spPr>
        </p:sp>
        <p:sp>
          <p:nvSpPr>
            <p:cNvPr id="16" name="Freeform 9">
              <a:extLst>
                <a:ext uri="{FF2B5EF4-FFF2-40B4-BE49-F238E27FC236}">
                  <a16:creationId xmlns:a16="http://schemas.microsoft.com/office/drawing/2014/main" xmlns="" id="{332B1723-69BF-42D7-B757-0FA059E1525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627188" y="5291138"/>
              <a:ext cx="1495425" cy="1566863"/>
            </a:xfrm>
            <a:custGeom>
              <a:avLst/>
              <a:gdLst/>
              <a:ahLst/>
              <a:cxnLst/>
              <a:rect l="0" t="0" r="r" b="b"/>
              <a:pathLst>
                <a:path w="942" h="987">
                  <a:moveTo>
                    <a:pt x="0" y="0"/>
                  </a:moveTo>
                  <a:lnTo>
                    <a:pt x="909" y="987"/>
                  </a:lnTo>
                  <a:lnTo>
                    <a:pt x="942" y="9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17" name="Freeform 10">
              <a:extLst>
                <a:ext uri="{FF2B5EF4-FFF2-40B4-BE49-F238E27FC236}">
                  <a16:creationId xmlns:a16="http://schemas.microsoft.com/office/drawing/2014/main" xmlns="" id="{F115D62D-1E96-48D1-A78D-D370A0BFB9B5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627188" y="5286375"/>
              <a:ext cx="2130425" cy="1571625"/>
            </a:xfrm>
            <a:custGeom>
              <a:avLst/>
              <a:gdLst/>
              <a:ahLst/>
              <a:cxnLst/>
              <a:rect l="0" t="0" r="r" b="b"/>
              <a:pathLst>
                <a:path w="1342" h="990">
                  <a:moveTo>
                    <a:pt x="0" y="3"/>
                  </a:moveTo>
                  <a:lnTo>
                    <a:pt x="942" y="990"/>
                  </a:lnTo>
                  <a:lnTo>
                    <a:pt x="1342" y="990"/>
                  </a:lnTo>
                  <a:lnTo>
                    <a:pt x="156" y="27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18" name="Freeform 11">
              <a:extLst>
                <a:ext uri="{FF2B5EF4-FFF2-40B4-BE49-F238E27FC236}">
                  <a16:creationId xmlns:a16="http://schemas.microsoft.com/office/drawing/2014/main" xmlns="" id="{91C2876A-169D-4822-A766-C00578C88B4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320800" y="5238750"/>
              <a:ext cx="1695450" cy="1619250"/>
            </a:xfrm>
            <a:custGeom>
              <a:avLst/>
              <a:gdLst/>
              <a:ahLst/>
              <a:cxnLst/>
              <a:rect l="0" t="0" r="r" b="b"/>
              <a:pathLst>
                <a:path w="1068" h="1020">
                  <a:moveTo>
                    <a:pt x="1068" y="1020"/>
                  </a:moveTo>
                  <a:lnTo>
                    <a:pt x="184" y="60"/>
                  </a:lnTo>
                  <a:lnTo>
                    <a:pt x="154" y="27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4" y="24"/>
                  </a:lnTo>
                  <a:lnTo>
                    <a:pt x="0" y="0"/>
                  </a:lnTo>
                  <a:lnTo>
                    <a:pt x="0" y="0"/>
                  </a:lnTo>
                  <a:lnTo>
                    <a:pt x="774" y="1020"/>
                  </a:lnTo>
                  <a:lnTo>
                    <a:pt x="1068" y="1020"/>
                  </a:lnTo>
                  <a:close/>
                </a:path>
              </a:pathLst>
            </a:custGeom>
            <a:solidFill>
              <a:srgbClr val="404040"/>
            </a:solidFill>
            <a:ln>
              <a:noFill/>
            </a:ln>
          </p:spPr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8E080928-CDB5-465A-95D7-DFA76EF68B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5020" y="685800"/>
            <a:ext cx="2780271" cy="5105400"/>
          </a:xfrm>
        </p:spPr>
        <p:txBody>
          <a:bodyPr>
            <a:normAutofit/>
          </a:bodyPr>
          <a:lstStyle/>
          <a:p>
            <a:r>
              <a:rPr lang="en-US" sz="4000">
                <a:solidFill>
                  <a:srgbClr val="FFFFFF"/>
                </a:solidFill>
              </a:rPr>
              <a:t>How to Engage a Kairos Leader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xmlns="" id="{C0F06762-2921-4D3C-8691-C7E83ED3E84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54780354"/>
              </p:ext>
            </p:extLst>
          </p:nvPr>
        </p:nvGraphicFramePr>
        <p:xfrm>
          <a:off x="5010150" y="685800"/>
          <a:ext cx="6492875" cy="5105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1565690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42A5316D-ED2F-4F89-B4B4-8D9240B1A34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2013557" cy="6858000"/>
          </a:xfrm>
          <a:prstGeom prst="rect">
            <a:avLst/>
          </a:prstGeom>
          <a:solidFill>
            <a:srgbClr val="7F7F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8E080928-CDB5-465A-95D7-DFA76EF68B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057400"/>
            <a:ext cx="2743200" cy="2743200"/>
          </a:xfrm>
          <a:prstGeom prst="ellipse">
            <a:avLst/>
          </a:prstGeom>
          <a:solidFill>
            <a:srgbClr val="262626"/>
          </a:solidFill>
          <a:ln w="174625" cmpd="thinThick">
            <a:solidFill>
              <a:srgbClr val="262626"/>
            </a:solidFill>
          </a:ln>
        </p:spPr>
        <p:txBody>
          <a:bodyPr anchor="ctr">
            <a:normAutofit/>
          </a:bodyPr>
          <a:lstStyle/>
          <a:p>
            <a:pPr algn="ctr"/>
            <a:r>
              <a:rPr lang="en-US" sz="2600">
                <a:solidFill>
                  <a:srgbClr val="FFFFFF"/>
                </a:solidFill>
              </a:rPr>
              <a:t>Avoid These Pitfalls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xmlns="" id="{F058D50D-6B13-46EE-86AD-437825CE5CE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22296900"/>
              </p:ext>
            </p:extLst>
          </p:nvPr>
        </p:nvGraphicFramePr>
        <p:xfrm>
          <a:off x="4038600" y="1166648"/>
          <a:ext cx="7315200" cy="452470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7721917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42A5316D-ED2F-4F89-B4B4-8D9240B1A34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2013557" cy="6858000"/>
          </a:xfrm>
          <a:prstGeom prst="rect">
            <a:avLst/>
          </a:prstGeom>
          <a:solidFill>
            <a:srgbClr val="7F7F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8E080928-CDB5-465A-95D7-DFA76EF68B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057400"/>
            <a:ext cx="2743200" cy="2743200"/>
          </a:xfrm>
          <a:prstGeom prst="ellipse">
            <a:avLst/>
          </a:prstGeom>
          <a:solidFill>
            <a:srgbClr val="262626"/>
          </a:solidFill>
          <a:ln w="174625" cmpd="thinThick">
            <a:solidFill>
              <a:srgbClr val="262626"/>
            </a:solidFill>
          </a:ln>
        </p:spPr>
        <p:txBody>
          <a:bodyPr anchor="ctr">
            <a:normAutofit/>
          </a:bodyPr>
          <a:lstStyle/>
          <a:p>
            <a:pPr algn="ctr"/>
            <a:r>
              <a:rPr lang="en-US" sz="2600">
                <a:solidFill>
                  <a:srgbClr val="FFFFFF"/>
                </a:solidFill>
              </a:rPr>
              <a:t>How to Develop a Kairos Leader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xmlns="" id="{20B0EA38-6CC5-4315-B98E-A43C738A021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0380693"/>
              </p:ext>
            </p:extLst>
          </p:nvPr>
        </p:nvGraphicFramePr>
        <p:xfrm>
          <a:off x="4038600" y="1166648"/>
          <a:ext cx="7315200" cy="452470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65303270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Blue">
      <a:dk1>
        <a:sysClr val="windowText" lastClr="000000"/>
      </a:dk1>
      <a:lt1>
        <a:sysClr val="window" lastClr="FFFFFF"/>
      </a:lt1>
      <a:dk2>
        <a:srgbClr val="17406D"/>
      </a:dk2>
      <a:lt2>
        <a:srgbClr val="DBEF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</TotalTime>
  <Words>672</Words>
  <Application>Microsoft Office PowerPoint</Application>
  <PresentationFormat>Custom</PresentationFormat>
  <Paragraphs>163</Paragraphs>
  <Slides>21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2" baseType="lpstr">
      <vt:lpstr>Office Theme</vt:lpstr>
      <vt:lpstr>Training and                  Leadership   Development   Workshop  Presenters: James McGill Beth Maycumber                     </vt:lpstr>
      <vt:lpstr>Introductions Name/Home Town How Long in Kairos Your Leadership Roles</vt:lpstr>
      <vt:lpstr>     Prayer  &amp;                                 Devotion</vt:lpstr>
      <vt:lpstr>               </vt:lpstr>
      <vt:lpstr>Qualities of a Good Leader</vt:lpstr>
      <vt:lpstr>How to Identify a Kairos Leader</vt:lpstr>
      <vt:lpstr>How to Engage a Kairos Leader</vt:lpstr>
      <vt:lpstr>Avoid These Pitfalls</vt:lpstr>
      <vt:lpstr>How to Develop a Kairos Leader</vt:lpstr>
      <vt:lpstr>Weekend Leadership Track   </vt:lpstr>
      <vt:lpstr>   Weekend Leadership Track   </vt:lpstr>
      <vt:lpstr>   Weekend Leadership Track   </vt:lpstr>
      <vt:lpstr>   Weekend Leadership Track   </vt:lpstr>
      <vt:lpstr>   Weekend Leadership Track   </vt:lpstr>
      <vt:lpstr>Why AKT</vt:lpstr>
      <vt:lpstr>Advanced Kairos Training/AKT    </vt:lpstr>
      <vt:lpstr>Advisory Council   </vt:lpstr>
      <vt:lpstr>   Leadership Track for Kairos   </vt:lpstr>
      <vt:lpstr>   Leadership Track for Kairos   </vt:lpstr>
      <vt:lpstr>What Can We Do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Introductions Name/Home Town How Long in Kairos Your Leadership Roles</dc:title>
  <dc:creator>Beth Maycumber</dc:creator>
  <cp:lastModifiedBy>Kevin Resnover</cp:lastModifiedBy>
  <cp:revision>7</cp:revision>
  <cp:lastPrinted>2019-07-03T16:58:37Z</cp:lastPrinted>
  <dcterms:created xsi:type="dcterms:W3CDTF">2019-07-03T00:41:27Z</dcterms:created>
  <dcterms:modified xsi:type="dcterms:W3CDTF">2019-07-03T17:00:13Z</dcterms:modified>
</cp:coreProperties>
</file>